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86" r:id="rId3"/>
    <p:sldId id="280" r:id="rId4"/>
    <p:sldId id="281" r:id="rId5"/>
    <p:sldId id="258" r:id="rId6"/>
    <p:sldId id="269" r:id="rId7"/>
    <p:sldId id="271" r:id="rId8"/>
    <p:sldId id="259" r:id="rId9"/>
    <p:sldId id="273" r:id="rId10"/>
    <p:sldId id="287" r:id="rId11"/>
    <p:sldId id="288" r:id="rId12"/>
    <p:sldId id="289" r:id="rId13"/>
    <p:sldId id="290" r:id="rId14"/>
    <p:sldId id="268" r:id="rId15"/>
    <p:sldId id="282"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38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8674" name="Group 2"/>
          <p:cNvGrpSpPr>
            <a:grpSpLocks/>
          </p:cNvGrpSpPr>
          <p:nvPr/>
        </p:nvGrpSpPr>
        <p:grpSpPr bwMode="auto">
          <a:xfrm>
            <a:off x="0" y="0"/>
            <a:ext cx="9142413" cy="6856413"/>
            <a:chOff x="0" y="0"/>
            <a:chExt cx="5759" cy="4319"/>
          </a:xfrm>
        </p:grpSpPr>
        <p:sp>
          <p:nvSpPr>
            <p:cNvPr id="28675" name="Freeform 3"/>
            <p:cNvSpPr>
              <a:spLocks/>
            </p:cNvSpPr>
            <p:nvPr/>
          </p:nvSpPr>
          <p:spPr bwMode="hidden">
            <a:xfrm>
              <a:off x="0" y="0"/>
              <a:ext cx="5758" cy="1043"/>
            </a:xfrm>
            <a:custGeom>
              <a:avLst/>
              <a:gdLst/>
              <a:ahLst/>
              <a:cxnLst>
                <a:cxn ang="0">
                  <a:pos x="5740" y="1043"/>
                </a:cxn>
                <a:cxn ang="0">
                  <a:pos x="0" y="1043"/>
                </a:cxn>
                <a:cxn ang="0">
                  <a:pos x="0" y="0"/>
                </a:cxn>
                <a:cxn ang="0">
                  <a:pos x="5740" y="0"/>
                </a:cxn>
                <a:cxn ang="0">
                  <a:pos x="5740" y="1043"/>
                </a:cxn>
                <a:cxn ang="0">
                  <a:pos x="5740" y="1043"/>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w="9525">
              <a:noFill/>
              <a:round/>
              <a:headEnd/>
              <a:tailEnd/>
            </a:ln>
          </p:spPr>
          <p:txBody>
            <a:bodyPr/>
            <a:lstStyle/>
            <a:p>
              <a:endParaRPr lang="en-US"/>
            </a:p>
          </p:txBody>
        </p:sp>
        <p:grpSp>
          <p:nvGrpSpPr>
            <p:cNvPr id="28676" name="Group 4"/>
            <p:cNvGrpSpPr>
              <a:grpSpLocks/>
            </p:cNvGrpSpPr>
            <p:nvPr userDrawn="1"/>
          </p:nvGrpSpPr>
          <p:grpSpPr bwMode="auto">
            <a:xfrm>
              <a:off x="0" y="0"/>
              <a:ext cx="5759" cy="4319"/>
              <a:chOff x="0" y="0"/>
              <a:chExt cx="5759" cy="4319"/>
            </a:xfrm>
          </p:grpSpPr>
          <p:sp>
            <p:nvSpPr>
              <p:cNvPr id="28677" name="Freeform 5"/>
              <p:cNvSpPr>
                <a:spLocks/>
              </p:cNvSpPr>
              <p:nvPr/>
            </p:nvSpPr>
            <p:spPr bwMode="hidden">
              <a:xfrm>
                <a:off x="1" y="104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n-US"/>
              </a:p>
            </p:txBody>
          </p:sp>
          <p:sp>
            <p:nvSpPr>
              <p:cNvPr id="28678" name="Freeform 6"/>
              <p:cNvSpPr>
                <a:spLocks/>
              </p:cNvSpPr>
              <p:nvPr/>
            </p:nvSpPr>
            <p:spPr bwMode="hidden">
              <a:xfrm>
                <a:off x="0" y="3988"/>
                <a:ext cx="5758" cy="42"/>
              </a:xfrm>
              <a:custGeom>
                <a:avLst/>
                <a:gdLst/>
                <a:ahLst/>
                <a:cxnLst>
                  <a:cxn ang="0">
                    <a:pos x="0" y="42"/>
                  </a:cxn>
                  <a:cxn ang="0">
                    <a:pos x="5740" y="42"/>
                  </a:cxn>
                  <a:cxn ang="0">
                    <a:pos x="5740" y="0"/>
                  </a:cxn>
                  <a:cxn ang="0">
                    <a:pos x="0" y="0"/>
                  </a:cxn>
                  <a:cxn ang="0">
                    <a:pos x="0" y="42"/>
                  </a:cxn>
                  <a:cxn ang="0">
                    <a:pos x="0" y="42"/>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n-US"/>
              </a:p>
            </p:txBody>
          </p:sp>
          <p:sp>
            <p:nvSpPr>
              <p:cNvPr id="28679" name="Freeform 7"/>
              <p:cNvSpPr>
                <a:spLocks/>
              </p:cNvSpPr>
              <p:nvPr/>
            </p:nvSpPr>
            <p:spPr bwMode="hidden">
              <a:xfrm>
                <a:off x="0" y="3665"/>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n-US"/>
              </a:p>
            </p:txBody>
          </p:sp>
          <p:sp>
            <p:nvSpPr>
              <p:cNvPr id="28680" name="Freeform 8"/>
              <p:cNvSpPr>
                <a:spLocks/>
              </p:cNvSpPr>
              <p:nvPr/>
            </p:nvSpPr>
            <p:spPr bwMode="hidden">
              <a:xfrm>
                <a:off x="0" y="3364"/>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n-US"/>
              </a:p>
            </p:txBody>
          </p:sp>
          <p:sp>
            <p:nvSpPr>
              <p:cNvPr id="28681" name="Freeform 9"/>
              <p:cNvSpPr>
                <a:spLocks/>
              </p:cNvSpPr>
              <p:nvPr/>
            </p:nvSpPr>
            <p:spPr bwMode="hidden">
              <a:xfrm>
                <a:off x="0" y="3105"/>
                <a:ext cx="5758" cy="31"/>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n-US"/>
              </a:p>
            </p:txBody>
          </p:sp>
          <p:sp>
            <p:nvSpPr>
              <p:cNvPr id="28682" name="Freeform 10"/>
              <p:cNvSpPr>
                <a:spLocks/>
              </p:cNvSpPr>
              <p:nvPr/>
            </p:nvSpPr>
            <p:spPr bwMode="hidden">
              <a:xfrm>
                <a:off x="0" y="2859"/>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n-US"/>
              </a:p>
            </p:txBody>
          </p:sp>
          <p:sp>
            <p:nvSpPr>
              <p:cNvPr id="28683" name="Freeform 11"/>
              <p:cNvSpPr>
                <a:spLocks/>
              </p:cNvSpPr>
              <p:nvPr/>
            </p:nvSpPr>
            <p:spPr bwMode="hidden">
              <a:xfrm>
                <a:off x="0" y="264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n-US"/>
              </a:p>
            </p:txBody>
          </p:sp>
          <p:sp>
            <p:nvSpPr>
              <p:cNvPr id="28684" name="Freeform 12"/>
              <p:cNvSpPr>
                <a:spLocks/>
              </p:cNvSpPr>
              <p:nvPr/>
            </p:nvSpPr>
            <p:spPr bwMode="hidden">
              <a:xfrm>
                <a:off x="0" y="2433"/>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n-US"/>
              </a:p>
            </p:txBody>
          </p:sp>
          <p:sp>
            <p:nvSpPr>
              <p:cNvPr id="28685" name="Freeform 13"/>
              <p:cNvSpPr>
                <a:spLocks/>
              </p:cNvSpPr>
              <p:nvPr/>
            </p:nvSpPr>
            <p:spPr bwMode="hidden">
              <a:xfrm>
                <a:off x="0" y="2259"/>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n-US"/>
              </a:p>
            </p:txBody>
          </p:sp>
          <p:sp>
            <p:nvSpPr>
              <p:cNvPr id="28686" name="Freeform 14"/>
              <p:cNvSpPr>
                <a:spLocks/>
              </p:cNvSpPr>
              <p:nvPr/>
            </p:nvSpPr>
            <p:spPr bwMode="hidden">
              <a:xfrm>
                <a:off x="0" y="209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n-US"/>
              </a:p>
            </p:txBody>
          </p:sp>
          <p:sp>
            <p:nvSpPr>
              <p:cNvPr id="28687" name="Freeform 15"/>
              <p:cNvSpPr>
                <a:spLocks/>
              </p:cNvSpPr>
              <p:nvPr/>
            </p:nvSpPr>
            <p:spPr bwMode="hidden">
              <a:xfrm>
                <a:off x="0" y="192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8688" name="Freeform 16"/>
              <p:cNvSpPr>
                <a:spLocks/>
              </p:cNvSpPr>
              <p:nvPr/>
            </p:nvSpPr>
            <p:spPr bwMode="hidden">
              <a:xfrm>
                <a:off x="0" y="1645"/>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8689" name="Freeform 17"/>
              <p:cNvSpPr>
                <a:spLocks/>
              </p:cNvSpPr>
              <p:nvPr/>
            </p:nvSpPr>
            <p:spPr bwMode="hidden">
              <a:xfrm>
                <a:off x="0" y="177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8690" name="Freeform 18"/>
              <p:cNvSpPr>
                <a:spLocks/>
              </p:cNvSpPr>
              <p:nvPr/>
            </p:nvSpPr>
            <p:spPr bwMode="hidden">
              <a:xfrm>
                <a:off x="0" y="1520"/>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8691" name="Freeform 19"/>
              <p:cNvSpPr>
                <a:spLocks/>
              </p:cNvSpPr>
              <p:nvPr/>
            </p:nvSpPr>
            <p:spPr bwMode="hidden">
              <a:xfrm>
                <a:off x="0" y="1394"/>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8692" name="Freeform 20"/>
              <p:cNvSpPr>
                <a:spLocks/>
              </p:cNvSpPr>
              <p:nvPr/>
            </p:nvSpPr>
            <p:spPr bwMode="hidden">
              <a:xfrm>
                <a:off x="0" y="128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8693" name="Freeform 21"/>
              <p:cNvSpPr>
                <a:spLocks/>
              </p:cNvSpPr>
              <p:nvPr/>
            </p:nvSpPr>
            <p:spPr bwMode="hidden">
              <a:xfrm>
                <a:off x="0" y="117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8694" name="Freeform 22"/>
              <p:cNvSpPr>
                <a:spLocks/>
              </p:cNvSpPr>
              <p:nvPr/>
            </p:nvSpPr>
            <p:spPr bwMode="hidden">
              <a:xfrm>
                <a:off x="0" y="2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n-US"/>
              </a:p>
            </p:txBody>
          </p:sp>
          <p:sp>
            <p:nvSpPr>
              <p:cNvPr id="28695" name="Freeform 23"/>
              <p:cNvSpPr>
                <a:spLocks/>
              </p:cNvSpPr>
              <p:nvPr/>
            </p:nvSpPr>
            <p:spPr bwMode="hidden">
              <a:xfrm>
                <a:off x="0" y="186"/>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n-US"/>
              </a:p>
            </p:txBody>
          </p:sp>
          <p:sp>
            <p:nvSpPr>
              <p:cNvPr id="28696" name="Freeform 24"/>
              <p:cNvSpPr>
                <a:spLocks/>
              </p:cNvSpPr>
              <p:nvPr/>
            </p:nvSpPr>
            <p:spPr bwMode="hidden">
              <a:xfrm>
                <a:off x="0" y="475"/>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n-US"/>
              </a:p>
            </p:txBody>
          </p:sp>
          <p:sp>
            <p:nvSpPr>
              <p:cNvPr id="28697" name="Freeform 25"/>
              <p:cNvSpPr>
                <a:spLocks/>
              </p:cNvSpPr>
              <p:nvPr/>
            </p:nvSpPr>
            <p:spPr bwMode="hidden">
              <a:xfrm>
                <a:off x="0" y="337"/>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n-US"/>
              </a:p>
            </p:txBody>
          </p:sp>
          <p:sp>
            <p:nvSpPr>
              <p:cNvPr id="28698" name="Freeform 26"/>
              <p:cNvSpPr>
                <a:spLocks/>
              </p:cNvSpPr>
              <p:nvPr/>
            </p:nvSpPr>
            <p:spPr bwMode="hidden">
              <a:xfrm>
                <a:off x="0" y="60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8699" name="Freeform 27"/>
              <p:cNvSpPr>
                <a:spLocks/>
              </p:cNvSpPr>
              <p:nvPr/>
            </p:nvSpPr>
            <p:spPr bwMode="hidden">
              <a:xfrm>
                <a:off x="0" y="72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n-US"/>
              </a:p>
            </p:txBody>
          </p:sp>
          <p:sp>
            <p:nvSpPr>
              <p:cNvPr id="28700" name="Freeform 28"/>
              <p:cNvSpPr>
                <a:spLocks/>
              </p:cNvSpPr>
              <p:nvPr/>
            </p:nvSpPr>
            <p:spPr bwMode="hidden">
              <a:xfrm>
                <a:off x="0" y="841"/>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n-US"/>
              </a:p>
            </p:txBody>
          </p:sp>
          <p:sp>
            <p:nvSpPr>
              <p:cNvPr id="28701" name="Freeform 29"/>
              <p:cNvSpPr>
                <a:spLocks/>
              </p:cNvSpPr>
              <p:nvPr/>
            </p:nvSpPr>
            <p:spPr bwMode="hidden">
              <a:xfrm>
                <a:off x="0" y="943"/>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n-US"/>
              </a:p>
            </p:txBody>
          </p:sp>
          <p:grpSp>
            <p:nvGrpSpPr>
              <p:cNvPr id="28702" name="Group 30"/>
              <p:cNvGrpSpPr>
                <a:grpSpLocks/>
              </p:cNvGrpSpPr>
              <p:nvPr/>
            </p:nvGrpSpPr>
            <p:grpSpPr bwMode="auto">
              <a:xfrm>
                <a:off x="0" y="0"/>
                <a:ext cx="5758" cy="1045"/>
                <a:chOff x="0" y="0"/>
                <a:chExt cx="5758" cy="1045"/>
              </a:xfrm>
            </p:grpSpPr>
            <p:sp>
              <p:nvSpPr>
                <p:cNvPr id="28703" name="Freeform 31"/>
                <p:cNvSpPr>
                  <a:spLocks/>
                </p:cNvSpPr>
                <p:nvPr/>
              </p:nvSpPr>
              <p:spPr bwMode="hidden">
                <a:xfrm>
                  <a:off x="2849" y="0"/>
                  <a:ext cx="42" cy="1045"/>
                </a:xfrm>
                <a:custGeom>
                  <a:avLst/>
                  <a:gdLst/>
                  <a:ahLst/>
                  <a:cxnLst>
                    <a:cxn ang="0">
                      <a:pos x="18" y="1043"/>
                    </a:cxn>
                    <a:cxn ang="0">
                      <a:pos x="42" y="1043"/>
                    </a:cxn>
                    <a:cxn ang="0">
                      <a:pos x="42" y="0"/>
                    </a:cxn>
                    <a:cxn ang="0">
                      <a:pos x="0" y="0"/>
                    </a:cxn>
                    <a:cxn ang="0">
                      <a:pos x="0" y="1043"/>
                    </a:cxn>
                    <a:cxn ang="0">
                      <a:pos x="18" y="1043"/>
                    </a:cxn>
                    <a:cxn ang="0">
                      <a:pos x="18" y="104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04" name="Freeform 32"/>
                <p:cNvSpPr>
                  <a:spLocks/>
                </p:cNvSpPr>
                <p:nvPr/>
              </p:nvSpPr>
              <p:spPr bwMode="hidden">
                <a:xfrm>
                  <a:off x="2400" y="0"/>
                  <a:ext cx="155" cy="1045"/>
                </a:xfrm>
                <a:custGeom>
                  <a:avLst/>
                  <a:gdLst/>
                  <a:ahLst/>
                  <a:cxnLst>
                    <a:cxn ang="0">
                      <a:pos x="131" y="1043"/>
                    </a:cxn>
                    <a:cxn ang="0">
                      <a:pos x="155" y="1043"/>
                    </a:cxn>
                    <a:cxn ang="0">
                      <a:pos x="42" y="0"/>
                    </a:cxn>
                    <a:cxn ang="0">
                      <a:pos x="0" y="0"/>
                    </a:cxn>
                    <a:cxn ang="0">
                      <a:pos x="113" y="1043"/>
                    </a:cxn>
                    <a:cxn ang="0">
                      <a:pos x="131" y="1043"/>
                    </a:cxn>
                    <a:cxn ang="0">
                      <a:pos x="131" y="104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05" name="Freeform 33"/>
                <p:cNvSpPr>
                  <a:spLocks/>
                </p:cNvSpPr>
                <p:nvPr/>
              </p:nvSpPr>
              <p:spPr bwMode="hidden">
                <a:xfrm>
                  <a:off x="1967" y="0"/>
                  <a:ext cx="240" cy="1045"/>
                </a:xfrm>
                <a:custGeom>
                  <a:avLst/>
                  <a:gdLst/>
                  <a:ahLst/>
                  <a:cxnLst>
                    <a:cxn ang="0">
                      <a:pos x="221" y="1043"/>
                    </a:cxn>
                    <a:cxn ang="0">
                      <a:pos x="239" y="1043"/>
                    </a:cxn>
                    <a:cxn ang="0">
                      <a:pos x="36" y="0"/>
                    </a:cxn>
                    <a:cxn ang="0">
                      <a:pos x="0" y="0"/>
                    </a:cxn>
                    <a:cxn ang="0">
                      <a:pos x="203" y="1043"/>
                    </a:cxn>
                    <a:cxn ang="0">
                      <a:pos x="221" y="1043"/>
                    </a:cxn>
                    <a:cxn ang="0">
                      <a:pos x="221" y="104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06" name="Freeform 34"/>
                <p:cNvSpPr>
                  <a:spLocks/>
                </p:cNvSpPr>
                <p:nvPr/>
              </p:nvSpPr>
              <p:spPr bwMode="hidden">
                <a:xfrm>
                  <a:off x="1554" y="0"/>
                  <a:ext cx="353" cy="1045"/>
                </a:xfrm>
                <a:custGeom>
                  <a:avLst/>
                  <a:gdLst/>
                  <a:ahLst/>
                  <a:cxnLst>
                    <a:cxn ang="0">
                      <a:pos x="334" y="1043"/>
                    </a:cxn>
                    <a:cxn ang="0">
                      <a:pos x="352" y="1043"/>
                    </a:cxn>
                    <a:cxn ang="0">
                      <a:pos x="41" y="0"/>
                    </a:cxn>
                    <a:cxn ang="0">
                      <a:pos x="0" y="0"/>
                    </a:cxn>
                    <a:cxn ang="0">
                      <a:pos x="311" y="1043"/>
                    </a:cxn>
                    <a:cxn ang="0">
                      <a:pos x="334" y="1043"/>
                    </a:cxn>
                    <a:cxn ang="0">
                      <a:pos x="334" y="104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07" name="Freeform 35"/>
                <p:cNvSpPr>
                  <a:spLocks/>
                </p:cNvSpPr>
                <p:nvPr/>
              </p:nvSpPr>
              <p:spPr bwMode="hidden">
                <a:xfrm>
                  <a:off x="1134" y="0"/>
                  <a:ext cx="450" cy="1045"/>
                </a:xfrm>
                <a:custGeom>
                  <a:avLst/>
                  <a:gdLst/>
                  <a:ahLst/>
                  <a:cxnLst>
                    <a:cxn ang="0">
                      <a:pos x="425" y="1043"/>
                    </a:cxn>
                    <a:cxn ang="0">
                      <a:pos x="449" y="1043"/>
                    </a:cxn>
                    <a:cxn ang="0">
                      <a:pos x="42" y="0"/>
                    </a:cxn>
                    <a:cxn ang="0">
                      <a:pos x="0" y="0"/>
                    </a:cxn>
                    <a:cxn ang="0">
                      <a:pos x="407" y="1043"/>
                    </a:cxn>
                    <a:cxn ang="0">
                      <a:pos x="425" y="1043"/>
                    </a:cxn>
                    <a:cxn ang="0">
                      <a:pos x="425" y="104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08" name="Freeform 36"/>
                <p:cNvSpPr>
                  <a:spLocks/>
                </p:cNvSpPr>
                <p:nvPr/>
              </p:nvSpPr>
              <p:spPr bwMode="hidden">
                <a:xfrm>
                  <a:off x="714" y="0"/>
                  <a:ext cx="540" cy="1045"/>
                </a:xfrm>
                <a:custGeom>
                  <a:avLst/>
                  <a:gdLst/>
                  <a:ahLst/>
                  <a:cxnLst>
                    <a:cxn ang="0">
                      <a:pos x="520" y="1043"/>
                    </a:cxn>
                    <a:cxn ang="0">
                      <a:pos x="538" y="1043"/>
                    </a:cxn>
                    <a:cxn ang="0">
                      <a:pos x="41" y="0"/>
                    </a:cxn>
                    <a:cxn ang="0">
                      <a:pos x="0" y="0"/>
                    </a:cxn>
                    <a:cxn ang="0">
                      <a:pos x="496" y="1043"/>
                    </a:cxn>
                    <a:cxn ang="0">
                      <a:pos x="520" y="1043"/>
                    </a:cxn>
                    <a:cxn ang="0">
                      <a:pos x="520" y="104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09" name="Freeform 37"/>
                <p:cNvSpPr>
                  <a:spLocks/>
                </p:cNvSpPr>
                <p:nvPr/>
              </p:nvSpPr>
              <p:spPr bwMode="hidden">
                <a:xfrm>
                  <a:off x="306" y="0"/>
                  <a:ext cx="642" cy="1045"/>
                </a:xfrm>
                <a:custGeom>
                  <a:avLst/>
                  <a:gdLst/>
                  <a:ahLst/>
                  <a:cxnLst>
                    <a:cxn ang="0">
                      <a:pos x="622" y="1043"/>
                    </a:cxn>
                    <a:cxn ang="0">
                      <a:pos x="640" y="1043"/>
                    </a:cxn>
                    <a:cxn ang="0">
                      <a:pos x="48" y="0"/>
                    </a:cxn>
                    <a:cxn ang="0">
                      <a:pos x="0" y="0"/>
                    </a:cxn>
                    <a:cxn ang="0">
                      <a:pos x="598" y="1043"/>
                    </a:cxn>
                    <a:cxn ang="0">
                      <a:pos x="622" y="1043"/>
                    </a:cxn>
                    <a:cxn ang="0">
                      <a:pos x="622" y="104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10" name="Freeform 38"/>
                <p:cNvSpPr>
                  <a:spLocks/>
                </p:cNvSpPr>
                <p:nvPr/>
              </p:nvSpPr>
              <p:spPr bwMode="hidden">
                <a:xfrm>
                  <a:off x="0" y="108"/>
                  <a:ext cx="630" cy="937"/>
                </a:xfrm>
                <a:custGeom>
                  <a:avLst/>
                  <a:gdLst/>
                  <a:ahLst/>
                  <a:cxnLst>
                    <a:cxn ang="0">
                      <a:pos x="604" y="935"/>
                    </a:cxn>
                    <a:cxn ang="0">
                      <a:pos x="628" y="935"/>
                    </a:cxn>
                    <a:cxn ang="0">
                      <a:pos x="0" y="0"/>
                    </a:cxn>
                    <a:cxn ang="0">
                      <a:pos x="0" y="66"/>
                    </a:cxn>
                    <a:cxn ang="0">
                      <a:pos x="580" y="935"/>
                    </a:cxn>
                    <a:cxn ang="0">
                      <a:pos x="604" y="935"/>
                    </a:cxn>
                    <a:cxn ang="0">
                      <a:pos x="604" y="935"/>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11" name="Freeform 39"/>
                <p:cNvSpPr>
                  <a:spLocks/>
                </p:cNvSpPr>
                <p:nvPr/>
              </p:nvSpPr>
              <p:spPr bwMode="hidden">
                <a:xfrm>
                  <a:off x="3191" y="0"/>
                  <a:ext cx="155" cy="1045"/>
                </a:xfrm>
                <a:custGeom>
                  <a:avLst/>
                  <a:gdLst/>
                  <a:ahLst/>
                  <a:cxnLst>
                    <a:cxn ang="0">
                      <a:pos x="18" y="1043"/>
                    </a:cxn>
                    <a:cxn ang="0">
                      <a:pos x="42" y="1043"/>
                    </a:cxn>
                    <a:cxn ang="0">
                      <a:pos x="155" y="0"/>
                    </a:cxn>
                    <a:cxn ang="0">
                      <a:pos x="114" y="0"/>
                    </a:cxn>
                    <a:cxn ang="0">
                      <a:pos x="0" y="1043"/>
                    </a:cxn>
                    <a:cxn ang="0">
                      <a:pos x="18" y="1043"/>
                    </a:cxn>
                    <a:cxn ang="0">
                      <a:pos x="18" y="104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12" name="Freeform 40"/>
                <p:cNvSpPr>
                  <a:spLocks/>
                </p:cNvSpPr>
                <p:nvPr/>
              </p:nvSpPr>
              <p:spPr bwMode="hidden">
                <a:xfrm>
                  <a:off x="3533" y="0"/>
                  <a:ext cx="240" cy="1045"/>
                </a:xfrm>
                <a:custGeom>
                  <a:avLst/>
                  <a:gdLst/>
                  <a:ahLst/>
                  <a:cxnLst>
                    <a:cxn ang="0">
                      <a:pos x="18" y="1043"/>
                    </a:cxn>
                    <a:cxn ang="0">
                      <a:pos x="36" y="1043"/>
                    </a:cxn>
                    <a:cxn ang="0">
                      <a:pos x="239" y="0"/>
                    </a:cxn>
                    <a:cxn ang="0">
                      <a:pos x="203" y="0"/>
                    </a:cxn>
                    <a:cxn ang="0">
                      <a:pos x="0" y="1043"/>
                    </a:cxn>
                    <a:cxn ang="0">
                      <a:pos x="18" y="1043"/>
                    </a:cxn>
                    <a:cxn ang="0">
                      <a:pos x="18" y="104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13" name="Freeform 41"/>
                <p:cNvSpPr>
                  <a:spLocks/>
                </p:cNvSpPr>
                <p:nvPr/>
              </p:nvSpPr>
              <p:spPr bwMode="hidden">
                <a:xfrm>
                  <a:off x="3821" y="0"/>
                  <a:ext cx="359" cy="1045"/>
                </a:xfrm>
                <a:custGeom>
                  <a:avLst/>
                  <a:gdLst/>
                  <a:ahLst/>
                  <a:cxnLst>
                    <a:cxn ang="0">
                      <a:pos x="24" y="1043"/>
                    </a:cxn>
                    <a:cxn ang="0">
                      <a:pos x="42" y="1043"/>
                    </a:cxn>
                    <a:cxn ang="0">
                      <a:pos x="358" y="0"/>
                    </a:cxn>
                    <a:cxn ang="0">
                      <a:pos x="317" y="0"/>
                    </a:cxn>
                    <a:cxn ang="0">
                      <a:pos x="0" y="1043"/>
                    </a:cxn>
                    <a:cxn ang="0">
                      <a:pos x="24" y="1043"/>
                    </a:cxn>
                    <a:cxn ang="0">
                      <a:pos x="24" y="104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14" name="Freeform 42"/>
                <p:cNvSpPr>
                  <a:spLocks/>
                </p:cNvSpPr>
                <p:nvPr/>
              </p:nvSpPr>
              <p:spPr bwMode="hidden">
                <a:xfrm>
                  <a:off x="4139" y="0"/>
                  <a:ext cx="449" cy="1045"/>
                </a:xfrm>
                <a:custGeom>
                  <a:avLst/>
                  <a:gdLst/>
                  <a:ahLst/>
                  <a:cxnLst>
                    <a:cxn ang="0">
                      <a:pos x="18" y="1043"/>
                    </a:cxn>
                    <a:cxn ang="0">
                      <a:pos x="41" y="1043"/>
                    </a:cxn>
                    <a:cxn ang="0">
                      <a:pos x="448" y="0"/>
                    </a:cxn>
                    <a:cxn ang="0">
                      <a:pos x="406" y="0"/>
                    </a:cxn>
                    <a:cxn ang="0">
                      <a:pos x="0" y="1043"/>
                    </a:cxn>
                    <a:cxn ang="0">
                      <a:pos x="18" y="1043"/>
                    </a:cxn>
                    <a:cxn ang="0">
                      <a:pos x="18" y="104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15" name="Freeform 43"/>
                <p:cNvSpPr>
                  <a:spLocks/>
                </p:cNvSpPr>
                <p:nvPr/>
              </p:nvSpPr>
              <p:spPr bwMode="hidden">
                <a:xfrm>
                  <a:off x="4480" y="0"/>
                  <a:ext cx="541" cy="1045"/>
                </a:xfrm>
                <a:custGeom>
                  <a:avLst/>
                  <a:gdLst/>
                  <a:ahLst/>
                  <a:cxnLst>
                    <a:cxn ang="0">
                      <a:pos x="18" y="1043"/>
                    </a:cxn>
                    <a:cxn ang="0">
                      <a:pos x="42" y="1043"/>
                    </a:cxn>
                    <a:cxn ang="0">
                      <a:pos x="539" y="0"/>
                    </a:cxn>
                    <a:cxn ang="0">
                      <a:pos x="497" y="0"/>
                    </a:cxn>
                    <a:cxn ang="0">
                      <a:pos x="0" y="1043"/>
                    </a:cxn>
                    <a:cxn ang="0">
                      <a:pos x="18" y="1043"/>
                    </a:cxn>
                    <a:cxn ang="0">
                      <a:pos x="18" y="104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16" name="Freeform 44"/>
                <p:cNvSpPr>
                  <a:spLocks/>
                </p:cNvSpPr>
                <p:nvPr/>
              </p:nvSpPr>
              <p:spPr bwMode="hidden">
                <a:xfrm>
                  <a:off x="4768" y="0"/>
                  <a:ext cx="642" cy="1045"/>
                </a:xfrm>
                <a:custGeom>
                  <a:avLst/>
                  <a:gdLst/>
                  <a:ahLst/>
                  <a:cxnLst>
                    <a:cxn ang="0">
                      <a:pos x="18" y="1043"/>
                    </a:cxn>
                    <a:cxn ang="0">
                      <a:pos x="42" y="1043"/>
                    </a:cxn>
                    <a:cxn ang="0">
                      <a:pos x="640" y="0"/>
                    </a:cxn>
                    <a:cxn ang="0">
                      <a:pos x="592" y="0"/>
                    </a:cxn>
                    <a:cxn ang="0">
                      <a:pos x="0" y="1043"/>
                    </a:cxn>
                    <a:cxn ang="0">
                      <a:pos x="18" y="1043"/>
                    </a:cxn>
                    <a:cxn ang="0">
                      <a:pos x="18" y="104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8717" name="Freeform 45"/>
                <p:cNvSpPr>
                  <a:spLocks/>
                </p:cNvSpPr>
                <p:nvPr/>
              </p:nvSpPr>
              <p:spPr bwMode="hidden">
                <a:xfrm>
                  <a:off x="5086" y="48"/>
                  <a:ext cx="672" cy="997"/>
                </a:xfrm>
                <a:custGeom>
                  <a:avLst/>
                  <a:gdLst/>
                  <a:ahLst/>
                  <a:cxnLst>
                    <a:cxn ang="0">
                      <a:pos x="24" y="995"/>
                    </a:cxn>
                    <a:cxn ang="0">
                      <a:pos x="48" y="995"/>
                    </a:cxn>
                    <a:cxn ang="0">
                      <a:pos x="670" y="72"/>
                    </a:cxn>
                    <a:cxn ang="0">
                      <a:pos x="670" y="0"/>
                    </a:cxn>
                    <a:cxn ang="0">
                      <a:pos x="0" y="995"/>
                    </a:cxn>
                    <a:cxn ang="0">
                      <a:pos x="24" y="995"/>
                    </a:cxn>
                    <a:cxn ang="0">
                      <a:pos x="24" y="995"/>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grpSp>
          <p:grpSp>
            <p:nvGrpSpPr>
              <p:cNvPr id="28718" name="Group 46"/>
              <p:cNvGrpSpPr>
                <a:grpSpLocks/>
              </p:cNvGrpSpPr>
              <p:nvPr/>
            </p:nvGrpSpPr>
            <p:grpSpPr bwMode="auto">
              <a:xfrm>
                <a:off x="0" y="558"/>
                <a:ext cx="5758" cy="487"/>
                <a:chOff x="0" y="558"/>
                <a:chExt cx="5758" cy="487"/>
              </a:xfrm>
            </p:grpSpPr>
            <p:sp>
              <p:nvSpPr>
                <p:cNvPr id="28719" name="Freeform 47"/>
                <p:cNvSpPr>
                  <a:spLocks/>
                </p:cNvSpPr>
                <p:nvPr/>
              </p:nvSpPr>
              <p:spPr bwMode="hidden">
                <a:xfrm>
                  <a:off x="0" y="618"/>
                  <a:ext cx="306" cy="427"/>
                </a:xfrm>
                <a:custGeom>
                  <a:avLst/>
                  <a:gdLst/>
                  <a:ahLst/>
                  <a:cxnLst>
                    <a:cxn ang="0">
                      <a:pos x="281" y="426"/>
                    </a:cxn>
                    <a:cxn ang="0">
                      <a:pos x="305" y="426"/>
                    </a:cxn>
                    <a:cxn ang="0">
                      <a:pos x="0" y="0"/>
                    </a:cxn>
                    <a:cxn ang="0">
                      <a:pos x="0" y="66"/>
                    </a:cxn>
                    <a:cxn ang="0">
                      <a:pos x="251" y="426"/>
                    </a:cxn>
                    <a:cxn ang="0">
                      <a:pos x="281" y="426"/>
                    </a:cxn>
                    <a:cxn ang="0">
                      <a:pos x="281" y="426"/>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w="9525">
                  <a:noFill/>
                  <a:round/>
                  <a:headEnd/>
                  <a:tailEnd/>
                </a:ln>
              </p:spPr>
              <p:txBody>
                <a:bodyPr/>
                <a:lstStyle/>
                <a:p>
                  <a:endParaRPr lang="en-US"/>
                </a:p>
              </p:txBody>
            </p:sp>
            <p:sp>
              <p:nvSpPr>
                <p:cNvPr id="28720" name="Freeform 48"/>
                <p:cNvSpPr>
                  <a:spLocks/>
                </p:cNvSpPr>
                <p:nvPr/>
              </p:nvSpPr>
              <p:spPr bwMode="hidden">
                <a:xfrm>
                  <a:off x="5410" y="558"/>
                  <a:ext cx="348" cy="487"/>
                </a:xfrm>
                <a:custGeom>
                  <a:avLst/>
                  <a:gdLst/>
                  <a:ahLst/>
                  <a:cxnLst>
                    <a:cxn ang="0">
                      <a:pos x="24" y="486"/>
                    </a:cxn>
                    <a:cxn ang="0">
                      <a:pos x="48" y="486"/>
                    </a:cxn>
                    <a:cxn ang="0">
                      <a:pos x="347" y="72"/>
                    </a:cxn>
                    <a:cxn ang="0">
                      <a:pos x="347" y="0"/>
                    </a:cxn>
                    <a:cxn ang="0">
                      <a:pos x="0" y="486"/>
                    </a:cxn>
                    <a:cxn ang="0">
                      <a:pos x="24" y="486"/>
                    </a:cxn>
                    <a:cxn ang="0">
                      <a:pos x="24" y="486"/>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w="9525">
                  <a:noFill/>
                  <a:round/>
                  <a:headEnd/>
                  <a:tailEnd/>
                </a:ln>
              </p:spPr>
              <p:txBody>
                <a:bodyPr/>
                <a:lstStyle/>
                <a:p>
                  <a:endParaRPr lang="en-US"/>
                </a:p>
              </p:txBody>
            </p:sp>
          </p:grpSp>
          <p:grpSp>
            <p:nvGrpSpPr>
              <p:cNvPr id="28721" name="Group 49"/>
              <p:cNvGrpSpPr>
                <a:grpSpLocks/>
              </p:cNvGrpSpPr>
              <p:nvPr/>
            </p:nvGrpSpPr>
            <p:grpSpPr bwMode="auto">
              <a:xfrm>
                <a:off x="264" y="1039"/>
                <a:ext cx="5200" cy="3280"/>
                <a:chOff x="264" y="1039"/>
                <a:chExt cx="5200" cy="3280"/>
              </a:xfrm>
            </p:grpSpPr>
            <p:sp>
              <p:nvSpPr>
                <p:cNvPr id="28722" name="Freeform 50"/>
                <p:cNvSpPr>
                  <a:spLocks/>
                </p:cNvSpPr>
                <p:nvPr/>
              </p:nvSpPr>
              <p:spPr bwMode="hidden">
                <a:xfrm>
                  <a:off x="2849" y="1039"/>
                  <a:ext cx="42" cy="3280"/>
                </a:xfrm>
                <a:custGeom>
                  <a:avLst/>
                  <a:gdLst/>
                  <a:ahLst/>
                  <a:cxnLst>
                    <a:cxn ang="0">
                      <a:pos x="18" y="0"/>
                    </a:cxn>
                    <a:cxn ang="0">
                      <a:pos x="0" y="0"/>
                    </a:cxn>
                    <a:cxn ang="0">
                      <a:pos x="0" y="3273"/>
                    </a:cxn>
                    <a:cxn ang="0">
                      <a:pos x="42" y="3273"/>
                    </a:cxn>
                    <a:cxn ang="0">
                      <a:pos x="42" y="0"/>
                    </a:cxn>
                    <a:cxn ang="0">
                      <a:pos x="18" y="0"/>
                    </a:cxn>
                    <a:cxn ang="0">
                      <a:pos x="18" y="0"/>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8723" name="Freeform 51"/>
                <p:cNvSpPr>
                  <a:spLocks/>
                </p:cNvSpPr>
                <p:nvPr/>
              </p:nvSpPr>
              <p:spPr bwMode="hidden">
                <a:xfrm>
                  <a:off x="2154" y="1039"/>
                  <a:ext cx="401" cy="3280"/>
                </a:xfrm>
                <a:custGeom>
                  <a:avLst/>
                  <a:gdLst/>
                  <a:ahLst/>
                  <a:cxnLst>
                    <a:cxn ang="0">
                      <a:pos x="376" y="0"/>
                    </a:cxn>
                    <a:cxn ang="0">
                      <a:pos x="358" y="0"/>
                    </a:cxn>
                    <a:cxn ang="0">
                      <a:pos x="0" y="3273"/>
                    </a:cxn>
                    <a:cxn ang="0">
                      <a:pos x="41" y="3273"/>
                    </a:cxn>
                    <a:cxn ang="0">
                      <a:pos x="400" y="0"/>
                    </a:cxn>
                    <a:cxn ang="0">
                      <a:pos x="376" y="0"/>
                    </a:cxn>
                    <a:cxn ang="0">
                      <a:pos x="376" y="0"/>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8724" name="Freeform 52"/>
                <p:cNvSpPr>
                  <a:spLocks/>
                </p:cNvSpPr>
                <p:nvPr/>
              </p:nvSpPr>
              <p:spPr bwMode="hidden">
                <a:xfrm>
                  <a:off x="1530" y="1039"/>
                  <a:ext cx="677" cy="3280"/>
                </a:xfrm>
                <a:custGeom>
                  <a:avLst/>
                  <a:gdLst/>
                  <a:ahLst/>
                  <a:cxnLst>
                    <a:cxn ang="0">
                      <a:pos x="657" y="0"/>
                    </a:cxn>
                    <a:cxn ang="0">
                      <a:pos x="639" y="0"/>
                    </a:cxn>
                    <a:cxn ang="0">
                      <a:pos x="0" y="3273"/>
                    </a:cxn>
                    <a:cxn ang="0">
                      <a:pos x="42" y="3273"/>
                    </a:cxn>
                    <a:cxn ang="0">
                      <a:pos x="675" y="0"/>
                    </a:cxn>
                    <a:cxn ang="0">
                      <a:pos x="657" y="0"/>
                    </a:cxn>
                    <a:cxn ang="0">
                      <a:pos x="657" y="0"/>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8725" name="Freeform 53"/>
                <p:cNvSpPr>
                  <a:spLocks/>
                </p:cNvSpPr>
                <p:nvPr/>
              </p:nvSpPr>
              <p:spPr bwMode="hidden">
                <a:xfrm>
                  <a:off x="876" y="1039"/>
                  <a:ext cx="1031" cy="3280"/>
                </a:xfrm>
                <a:custGeom>
                  <a:avLst/>
                  <a:gdLst/>
                  <a:ahLst/>
                  <a:cxnLst>
                    <a:cxn ang="0">
                      <a:pos x="1013" y="0"/>
                    </a:cxn>
                    <a:cxn ang="0">
                      <a:pos x="990" y="0"/>
                    </a:cxn>
                    <a:cxn ang="0">
                      <a:pos x="0" y="3280"/>
                    </a:cxn>
                    <a:cxn ang="0">
                      <a:pos x="42" y="3280"/>
                    </a:cxn>
                    <a:cxn ang="0">
                      <a:pos x="1031" y="4"/>
                    </a:cxn>
                    <a:cxn ang="0">
                      <a:pos x="1013" y="0"/>
                    </a:cxn>
                    <a:cxn ang="0">
                      <a:pos x="1013" y="0"/>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8726" name="Freeform 54"/>
                <p:cNvSpPr>
                  <a:spLocks/>
                </p:cNvSpPr>
                <p:nvPr/>
              </p:nvSpPr>
              <p:spPr bwMode="hidden">
                <a:xfrm>
                  <a:off x="264" y="1039"/>
                  <a:ext cx="1319" cy="3280"/>
                </a:xfrm>
                <a:custGeom>
                  <a:avLst/>
                  <a:gdLst/>
                  <a:ahLst/>
                  <a:cxnLst>
                    <a:cxn ang="0">
                      <a:pos x="1296" y="0"/>
                    </a:cxn>
                    <a:cxn ang="0">
                      <a:pos x="1278" y="0"/>
                    </a:cxn>
                    <a:cxn ang="0">
                      <a:pos x="0" y="3280"/>
                    </a:cxn>
                    <a:cxn ang="0">
                      <a:pos x="42" y="3280"/>
                    </a:cxn>
                    <a:cxn ang="0">
                      <a:pos x="1319" y="5"/>
                    </a:cxn>
                    <a:cxn ang="0">
                      <a:pos x="1296" y="0"/>
                    </a:cxn>
                    <a:cxn ang="0">
                      <a:pos x="1296" y="0"/>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8727" name="Freeform 55"/>
                <p:cNvSpPr>
                  <a:spLocks/>
                </p:cNvSpPr>
                <p:nvPr/>
              </p:nvSpPr>
              <p:spPr bwMode="hidden">
                <a:xfrm>
                  <a:off x="3191" y="1039"/>
                  <a:ext cx="402" cy="3280"/>
                </a:xfrm>
                <a:custGeom>
                  <a:avLst/>
                  <a:gdLst/>
                  <a:ahLst/>
                  <a:cxnLst>
                    <a:cxn ang="0">
                      <a:pos x="18" y="0"/>
                    </a:cxn>
                    <a:cxn ang="0">
                      <a:pos x="0" y="0"/>
                    </a:cxn>
                    <a:cxn ang="0">
                      <a:pos x="359" y="3273"/>
                    </a:cxn>
                    <a:cxn ang="0">
                      <a:pos x="401" y="3273"/>
                    </a:cxn>
                    <a:cxn ang="0">
                      <a:pos x="42" y="0"/>
                    </a:cxn>
                    <a:cxn ang="0">
                      <a:pos x="18" y="0"/>
                    </a:cxn>
                    <a:cxn ang="0">
                      <a:pos x="18" y="0"/>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8728" name="Freeform 56"/>
                <p:cNvSpPr>
                  <a:spLocks/>
                </p:cNvSpPr>
                <p:nvPr/>
              </p:nvSpPr>
              <p:spPr bwMode="hidden">
                <a:xfrm>
                  <a:off x="3533" y="1039"/>
                  <a:ext cx="677" cy="3280"/>
                </a:xfrm>
                <a:custGeom>
                  <a:avLst/>
                  <a:gdLst/>
                  <a:ahLst/>
                  <a:cxnLst>
                    <a:cxn ang="0">
                      <a:pos x="18" y="0"/>
                    </a:cxn>
                    <a:cxn ang="0">
                      <a:pos x="0" y="0"/>
                    </a:cxn>
                    <a:cxn ang="0">
                      <a:pos x="640" y="3273"/>
                    </a:cxn>
                    <a:cxn ang="0">
                      <a:pos x="675" y="3273"/>
                    </a:cxn>
                    <a:cxn ang="0">
                      <a:pos x="36" y="0"/>
                    </a:cxn>
                    <a:cxn ang="0">
                      <a:pos x="18" y="0"/>
                    </a:cxn>
                    <a:cxn ang="0">
                      <a:pos x="18" y="0"/>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8729" name="Freeform 57"/>
                <p:cNvSpPr>
                  <a:spLocks/>
                </p:cNvSpPr>
                <p:nvPr/>
              </p:nvSpPr>
              <p:spPr bwMode="hidden">
                <a:xfrm>
                  <a:off x="3822" y="1039"/>
                  <a:ext cx="1036" cy="3280"/>
                </a:xfrm>
                <a:custGeom>
                  <a:avLst/>
                  <a:gdLst/>
                  <a:ahLst/>
                  <a:cxnLst>
                    <a:cxn ang="0">
                      <a:pos x="23" y="0"/>
                    </a:cxn>
                    <a:cxn ang="0">
                      <a:pos x="0" y="5"/>
                    </a:cxn>
                    <a:cxn ang="0">
                      <a:pos x="994" y="3280"/>
                    </a:cxn>
                    <a:cxn ang="0">
                      <a:pos x="1036" y="3280"/>
                    </a:cxn>
                    <a:cxn ang="0">
                      <a:pos x="41" y="0"/>
                    </a:cxn>
                    <a:cxn ang="0">
                      <a:pos x="23" y="0"/>
                    </a:cxn>
                    <a:cxn ang="0">
                      <a:pos x="23" y="0"/>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8730" name="Freeform 58"/>
                <p:cNvSpPr>
                  <a:spLocks/>
                </p:cNvSpPr>
                <p:nvPr/>
              </p:nvSpPr>
              <p:spPr bwMode="hidden">
                <a:xfrm>
                  <a:off x="4137" y="1039"/>
                  <a:ext cx="1327" cy="3280"/>
                </a:xfrm>
                <a:custGeom>
                  <a:avLst/>
                  <a:gdLst/>
                  <a:ahLst/>
                  <a:cxnLst>
                    <a:cxn ang="0">
                      <a:pos x="20" y="0"/>
                    </a:cxn>
                    <a:cxn ang="0">
                      <a:pos x="0" y="7"/>
                    </a:cxn>
                    <a:cxn ang="0">
                      <a:pos x="1285" y="3280"/>
                    </a:cxn>
                    <a:cxn ang="0">
                      <a:pos x="1327" y="3280"/>
                    </a:cxn>
                    <a:cxn ang="0">
                      <a:pos x="43" y="0"/>
                    </a:cxn>
                    <a:cxn ang="0">
                      <a:pos x="20" y="0"/>
                    </a:cxn>
                    <a:cxn ang="0">
                      <a:pos x="20" y="0"/>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grpSp>
          <p:sp>
            <p:nvSpPr>
              <p:cNvPr id="28731" name="Freeform 59"/>
              <p:cNvSpPr>
                <a:spLocks/>
              </p:cNvSpPr>
              <p:nvPr/>
            </p:nvSpPr>
            <p:spPr bwMode="hidden">
              <a:xfrm>
                <a:off x="0" y="1039"/>
                <a:ext cx="1254" cy="2632"/>
              </a:xfrm>
              <a:custGeom>
                <a:avLst/>
                <a:gdLst/>
                <a:ahLst/>
                <a:cxnLst>
                  <a:cxn ang="0">
                    <a:pos x="1236" y="0"/>
                  </a:cxn>
                  <a:cxn ang="0">
                    <a:pos x="1212" y="0"/>
                  </a:cxn>
                  <a:cxn ang="0">
                    <a:pos x="0" y="2542"/>
                  </a:cxn>
                  <a:cxn ang="0">
                    <a:pos x="0" y="2632"/>
                  </a:cxn>
                  <a:cxn ang="0">
                    <a:pos x="1254" y="7"/>
                  </a:cxn>
                  <a:cxn ang="0">
                    <a:pos x="1236" y="0"/>
                  </a:cxn>
                  <a:cxn ang="0">
                    <a:pos x="1236" y="0"/>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8732" name="Freeform 60"/>
              <p:cNvSpPr>
                <a:spLocks/>
              </p:cNvSpPr>
              <p:nvPr/>
            </p:nvSpPr>
            <p:spPr bwMode="hidden">
              <a:xfrm>
                <a:off x="0" y="1039"/>
                <a:ext cx="948" cy="1676"/>
              </a:xfrm>
              <a:custGeom>
                <a:avLst/>
                <a:gdLst/>
                <a:ahLst/>
                <a:cxnLst>
                  <a:cxn ang="0">
                    <a:pos x="930" y="0"/>
                  </a:cxn>
                  <a:cxn ang="0">
                    <a:pos x="906" y="0"/>
                  </a:cxn>
                  <a:cxn ang="0">
                    <a:pos x="0" y="1593"/>
                  </a:cxn>
                  <a:cxn ang="0">
                    <a:pos x="0" y="1676"/>
                  </a:cxn>
                  <a:cxn ang="0">
                    <a:pos x="948" y="5"/>
                  </a:cxn>
                  <a:cxn ang="0">
                    <a:pos x="930" y="0"/>
                  </a:cxn>
                  <a:cxn ang="0">
                    <a:pos x="930" y="0"/>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w="9525">
                <a:noFill/>
                <a:round/>
                <a:headEnd/>
                <a:tailEnd/>
              </a:ln>
            </p:spPr>
            <p:txBody>
              <a:bodyPr/>
              <a:lstStyle/>
              <a:p>
                <a:endParaRPr lang="en-US"/>
              </a:p>
            </p:txBody>
          </p:sp>
          <p:sp>
            <p:nvSpPr>
              <p:cNvPr id="28733" name="Freeform 61"/>
              <p:cNvSpPr>
                <a:spLocks/>
              </p:cNvSpPr>
              <p:nvPr/>
            </p:nvSpPr>
            <p:spPr bwMode="hidden">
              <a:xfrm>
                <a:off x="0" y="1039"/>
                <a:ext cx="629" cy="937"/>
              </a:xfrm>
              <a:custGeom>
                <a:avLst/>
                <a:gdLst/>
                <a:ahLst/>
                <a:cxnLst>
                  <a:cxn ang="0">
                    <a:pos x="606" y="0"/>
                  </a:cxn>
                  <a:cxn ang="0">
                    <a:pos x="582" y="0"/>
                  </a:cxn>
                  <a:cxn ang="0">
                    <a:pos x="0" y="871"/>
                  </a:cxn>
                  <a:cxn ang="0">
                    <a:pos x="0" y="937"/>
                  </a:cxn>
                  <a:cxn ang="0">
                    <a:pos x="629" y="4"/>
                  </a:cxn>
                  <a:cxn ang="0">
                    <a:pos x="606" y="0"/>
                  </a:cxn>
                  <a:cxn ang="0">
                    <a:pos x="606" y="0"/>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w="9525">
                <a:noFill/>
                <a:round/>
                <a:headEnd/>
                <a:tailEnd/>
              </a:ln>
            </p:spPr>
            <p:txBody>
              <a:bodyPr/>
              <a:lstStyle/>
              <a:p>
                <a:endParaRPr lang="en-US"/>
              </a:p>
            </p:txBody>
          </p:sp>
          <p:sp>
            <p:nvSpPr>
              <p:cNvPr id="28734" name="Freeform 62"/>
              <p:cNvSpPr>
                <a:spLocks/>
              </p:cNvSpPr>
              <p:nvPr/>
            </p:nvSpPr>
            <p:spPr bwMode="hidden">
              <a:xfrm>
                <a:off x="0" y="1039"/>
                <a:ext cx="305" cy="427"/>
              </a:xfrm>
              <a:custGeom>
                <a:avLst/>
                <a:gdLst/>
                <a:ahLst/>
                <a:cxnLst>
                  <a:cxn ang="0">
                    <a:pos x="282" y="0"/>
                  </a:cxn>
                  <a:cxn ang="0">
                    <a:pos x="252" y="0"/>
                  </a:cxn>
                  <a:cxn ang="0">
                    <a:pos x="0" y="361"/>
                  </a:cxn>
                  <a:cxn ang="0">
                    <a:pos x="0" y="427"/>
                  </a:cxn>
                  <a:cxn ang="0">
                    <a:pos x="305" y="5"/>
                  </a:cxn>
                  <a:cxn ang="0">
                    <a:pos x="282" y="0"/>
                  </a:cxn>
                  <a:cxn ang="0">
                    <a:pos x="282" y="0"/>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w="9525">
                <a:noFill/>
                <a:round/>
                <a:headEnd/>
                <a:tailEnd/>
              </a:ln>
            </p:spPr>
            <p:txBody>
              <a:bodyPr/>
              <a:lstStyle/>
              <a:p>
                <a:endParaRPr lang="en-US"/>
              </a:p>
            </p:txBody>
          </p:sp>
          <p:sp>
            <p:nvSpPr>
              <p:cNvPr id="28735" name="Freeform 63"/>
              <p:cNvSpPr>
                <a:spLocks/>
              </p:cNvSpPr>
              <p:nvPr/>
            </p:nvSpPr>
            <p:spPr bwMode="hidden">
              <a:xfrm>
                <a:off x="4481" y="1039"/>
                <a:ext cx="1277" cy="2686"/>
              </a:xfrm>
              <a:custGeom>
                <a:avLst/>
                <a:gdLst/>
                <a:ahLst/>
                <a:cxnLst>
                  <a:cxn ang="0">
                    <a:pos x="41" y="0"/>
                  </a:cxn>
                  <a:cxn ang="0">
                    <a:pos x="17" y="0"/>
                  </a:cxn>
                  <a:cxn ang="0">
                    <a:pos x="0" y="4"/>
                  </a:cxn>
                  <a:cxn ang="0">
                    <a:pos x="1277" y="2686"/>
                  </a:cxn>
                  <a:cxn ang="0">
                    <a:pos x="1277" y="2596"/>
                  </a:cxn>
                  <a:cxn ang="0">
                    <a:pos x="41" y="0"/>
                  </a:cxn>
                  <a:cxn ang="0">
                    <a:pos x="41" y="0"/>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8736" name="Freeform 64"/>
              <p:cNvSpPr>
                <a:spLocks/>
              </p:cNvSpPr>
              <p:nvPr/>
            </p:nvSpPr>
            <p:spPr bwMode="hidden">
              <a:xfrm>
                <a:off x="4770" y="1039"/>
                <a:ext cx="988" cy="1730"/>
              </a:xfrm>
              <a:custGeom>
                <a:avLst/>
                <a:gdLst/>
                <a:ahLst/>
                <a:cxnLst>
                  <a:cxn ang="0">
                    <a:pos x="16" y="0"/>
                  </a:cxn>
                  <a:cxn ang="0">
                    <a:pos x="0" y="7"/>
                  </a:cxn>
                  <a:cxn ang="0">
                    <a:pos x="988" y="1730"/>
                  </a:cxn>
                  <a:cxn ang="0">
                    <a:pos x="988" y="1653"/>
                  </a:cxn>
                  <a:cxn ang="0">
                    <a:pos x="40" y="0"/>
                  </a:cxn>
                  <a:cxn ang="0">
                    <a:pos x="16" y="0"/>
                  </a:cxn>
                  <a:cxn ang="0">
                    <a:pos x="16" y="0"/>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w="9525">
                <a:noFill/>
                <a:round/>
                <a:headEnd/>
                <a:tailEnd/>
              </a:ln>
            </p:spPr>
            <p:txBody>
              <a:bodyPr/>
              <a:lstStyle/>
              <a:p>
                <a:endParaRPr lang="en-US"/>
              </a:p>
            </p:txBody>
          </p:sp>
          <p:sp>
            <p:nvSpPr>
              <p:cNvPr id="28737" name="Freeform 65"/>
              <p:cNvSpPr>
                <a:spLocks/>
              </p:cNvSpPr>
              <p:nvPr/>
            </p:nvSpPr>
            <p:spPr bwMode="hidden">
              <a:xfrm>
                <a:off x="5088" y="1039"/>
                <a:ext cx="670" cy="997"/>
              </a:xfrm>
              <a:custGeom>
                <a:avLst/>
                <a:gdLst/>
                <a:ahLst/>
                <a:cxnLst>
                  <a:cxn ang="0">
                    <a:pos x="22" y="0"/>
                  </a:cxn>
                  <a:cxn ang="0">
                    <a:pos x="0" y="4"/>
                  </a:cxn>
                  <a:cxn ang="0">
                    <a:pos x="670" y="997"/>
                  </a:cxn>
                  <a:cxn ang="0">
                    <a:pos x="670" y="925"/>
                  </a:cxn>
                  <a:cxn ang="0">
                    <a:pos x="46" y="0"/>
                  </a:cxn>
                  <a:cxn ang="0">
                    <a:pos x="22" y="0"/>
                  </a:cxn>
                  <a:cxn ang="0">
                    <a:pos x="22" y="0"/>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w="9525">
                <a:noFill/>
                <a:round/>
                <a:headEnd/>
                <a:tailEnd/>
              </a:ln>
            </p:spPr>
            <p:txBody>
              <a:bodyPr/>
              <a:lstStyle/>
              <a:p>
                <a:endParaRPr lang="en-US"/>
              </a:p>
            </p:txBody>
          </p:sp>
          <p:sp>
            <p:nvSpPr>
              <p:cNvPr id="28738" name="Freeform 66"/>
              <p:cNvSpPr>
                <a:spLocks/>
              </p:cNvSpPr>
              <p:nvPr/>
            </p:nvSpPr>
            <p:spPr bwMode="hidden">
              <a:xfrm>
                <a:off x="5412" y="1039"/>
                <a:ext cx="346" cy="487"/>
              </a:xfrm>
              <a:custGeom>
                <a:avLst/>
                <a:gdLst/>
                <a:ahLst/>
                <a:cxnLst>
                  <a:cxn ang="0">
                    <a:pos x="22" y="0"/>
                  </a:cxn>
                  <a:cxn ang="0">
                    <a:pos x="0" y="7"/>
                  </a:cxn>
                  <a:cxn ang="0">
                    <a:pos x="346" y="487"/>
                  </a:cxn>
                  <a:cxn ang="0">
                    <a:pos x="346" y="415"/>
                  </a:cxn>
                  <a:cxn ang="0">
                    <a:pos x="46" y="0"/>
                  </a:cxn>
                  <a:cxn ang="0">
                    <a:pos x="22" y="0"/>
                  </a:cxn>
                  <a:cxn ang="0">
                    <a:pos x="22" y="0"/>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w="9525">
                <a:noFill/>
                <a:round/>
                <a:headEnd/>
                <a:tailEnd/>
              </a:ln>
            </p:spPr>
            <p:txBody>
              <a:bodyPr/>
              <a:lstStyle/>
              <a:p>
                <a:endParaRPr lang="en-US"/>
              </a:p>
            </p:txBody>
          </p:sp>
        </p:grpSp>
      </p:grpSp>
      <p:sp>
        <p:nvSpPr>
          <p:cNvPr id="28739" name="Rectangle 67"/>
          <p:cNvSpPr>
            <a:spLocks noGrp="1" noChangeArrowheads="1"/>
          </p:cNvSpPr>
          <p:nvPr>
            <p:ph type="ctrTitle" sz="quarter"/>
          </p:nvPr>
        </p:nvSpPr>
        <p:spPr>
          <a:xfrm>
            <a:off x="455613" y="1920875"/>
            <a:ext cx="8226425" cy="1736725"/>
          </a:xfrm>
        </p:spPr>
        <p:txBody>
          <a:bodyPr anchor="b"/>
          <a:lstStyle>
            <a:lvl1pPr>
              <a:defRPr sz="5400"/>
            </a:lvl1pPr>
          </a:lstStyle>
          <a:p>
            <a:r>
              <a:rPr lang="en-US"/>
              <a:t>Click to edit Master title style</a:t>
            </a:r>
          </a:p>
        </p:txBody>
      </p:sp>
      <p:sp>
        <p:nvSpPr>
          <p:cNvPr id="28740" name="Rectangle 68"/>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8741" name="Rectangle 69"/>
          <p:cNvSpPr>
            <a:spLocks noGrp="1" noChangeArrowheads="1"/>
          </p:cNvSpPr>
          <p:nvPr>
            <p:ph type="dt" sz="quarter" idx="2"/>
          </p:nvPr>
        </p:nvSpPr>
        <p:spPr/>
        <p:txBody>
          <a:bodyPr/>
          <a:lstStyle>
            <a:lvl1pPr>
              <a:defRPr/>
            </a:lvl1pPr>
          </a:lstStyle>
          <a:p>
            <a:endParaRPr lang="en-US"/>
          </a:p>
        </p:txBody>
      </p:sp>
      <p:sp>
        <p:nvSpPr>
          <p:cNvPr id="28742" name="Rectangle 70"/>
          <p:cNvSpPr>
            <a:spLocks noGrp="1" noChangeArrowheads="1"/>
          </p:cNvSpPr>
          <p:nvPr>
            <p:ph type="ftr" sz="quarter" idx="3"/>
          </p:nvPr>
        </p:nvSpPr>
        <p:spPr/>
        <p:txBody>
          <a:bodyPr/>
          <a:lstStyle>
            <a:lvl1pPr>
              <a:defRPr/>
            </a:lvl1pPr>
          </a:lstStyle>
          <a:p>
            <a:endParaRPr lang="en-US"/>
          </a:p>
        </p:txBody>
      </p:sp>
      <p:sp>
        <p:nvSpPr>
          <p:cNvPr id="28743" name="Rectangle 71"/>
          <p:cNvSpPr>
            <a:spLocks noGrp="1" noChangeArrowheads="1"/>
          </p:cNvSpPr>
          <p:nvPr>
            <p:ph type="sldNum" sz="quarter" idx="4"/>
          </p:nvPr>
        </p:nvSpPr>
        <p:spPr/>
        <p:txBody>
          <a:bodyPr/>
          <a:lstStyle>
            <a:lvl1pPr>
              <a:defRPr/>
            </a:lvl1pPr>
          </a:lstStyle>
          <a:p>
            <a:fld id="{4FE96CD7-BE1A-4FBA-B368-AEA895ED8D9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C74E9D0-EBC7-4CDC-A771-DD303940A5C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273050"/>
            <a:ext cx="2055813" cy="5822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273050"/>
            <a:ext cx="6018212" cy="5822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28232FD-DDBA-4F5D-8638-64B2A97A09FE}"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5613" y="273050"/>
            <a:ext cx="8226425"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5613" y="1598613"/>
            <a:ext cx="4037012" cy="44973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598613"/>
            <a:ext cx="4037013" cy="44973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5613" y="6242050"/>
            <a:ext cx="2130425" cy="474663"/>
          </a:xfrm>
        </p:spPr>
        <p:txBody>
          <a:bodyPr/>
          <a:lstStyle>
            <a:lvl1pPr>
              <a:defRPr/>
            </a:lvl1pPr>
          </a:lstStyle>
          <a:p>
            <a:endParaRPr lang="en-US"/>
          </a:p>
        </p:txBody>
      </p:sp>
      <p:sp>
        <p:nvSpPr>
          <p:cNvPr id="6" name="Footer Placeholder 5"/>
          <p:cNvSpPr>
            <a:spLocks noGrp="1"/>
          </p:cNvSpPr>
          <p:nvPr>
            <p:ph type="ftr" sz="quarter" idx="11"/>
          </p:nvPr>
        </p:nvSpPr>
        <p:spPr>
          <a:xfrm>
            <a:off x="3124200" y="6242050"/>
            <a:ext cx="2895600" cy="474663"/>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2050"/>
            <a:ext cx="2130425" cy="474663"/>
          </a:xfrm>
        </p:spPr>
        <p:txBody>
          <a:bodyPr/>
          <a:lstStyle>
            <a:lvl1pPr>
              <a:defRPr/>
            </a:lvl1pPr>
          </a:lstStyle>
          <a:p>
            <a:fld id="{A6771E25-646E-485C-B26B-BC1D44C3FC7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301B6B9-5611-4C44-8C5D-DB077B46908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B61425B-DD8E-4CF7-9CA3-47830B2E0B5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598613"/>
            <a:ext cx="4037012"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598613"/>
            <a:ext cx="4037013" cy="4497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FE95C0E-9D0C-422F-907E-9146987EB1B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B7C44C0-AC3D-40AD-86BC-205C684D730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EE81D33-A84D-4469-814E-A08E97A9D5F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1F441DF-2A3C-49E5-95B4-07279B4752E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6C1C3CC-938D-4118-8357-429FF7B591E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2F5FF89-EB5C-477B-BC6A-3B99B9D4C07B}"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63529"/>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0"/>
            <a:ext cx="9142413" cy="6856413"/>
            <a:chOff x="0" y="0"/>
            <a:chExt cx="5759" cy="4319"/>
          </a:xfrm>
        </p:grpSpPr>
        <p:sp>
          <p:nvSpPr>
            <p:cNvPr id="27651" name="Freeform 3"/>
            <p:cNvSpPr>
              <a:spLocks/>
            </p:cNvSpPr>
            <p:nvPr userDrawn="1"/>
          </p:nvSpPr>
          <p:spPr bwMode="hidden">
            <a:xfrm>
              <a:off x="0" y="0"/>
              <a:ext cx="5758" cy="1043"/>
            </a:xfrm>
            <a:custGeom>
              <a:avLst/>
              <a:gdLst/>
              <a:ahLst/>
              <a:cxnLst>
                <a:cxn ang="0">
                  <a:pos x="5740" y="1043"/>
                </a:cxn>
                <a:cxn ang="0">
                  <a:pos x="0" y="1043"/>
                </a:cxn>
                <a:cxn ang="0">
                  <a:pos x="0" y="0"/>
                </a:cxn>
                <a:cxn ang="0">
                  <a:pos x="5740" y="0"/>
                </a:cxn>
                <a:cxn ang="0">
                  <a:pos x="5740" y="1043"/>
                </a:cxn>
                <a:cxn ang="0">
                  <a:pos x="5740" y="1043"/>
                </a:cxn>
              </a:cxnLst>
              <a:rect l="0" t="0" r="r" b="b"/>
              <a:pathLst>
                <a:path w="5740" h="1043">
                  <a:moveTo>
                    <a:pt x="5740" y="1043"/>
                  </a:moveTo>
                  <a:lnTo>
                    <a:pt x="0" y="1043"/>
                  </a:lnTo>
                  <a:lnTo>
                    <a:pt x="0" y="0"/>
                  </a:lnTo>
                  <a:lnTo>
                    <a:pt x="5740" y="0"/>
                  </a:lnTo>
                  <a:lnTo>
                    <a:pt x="5740" y="1043"/>
                  </a:lnTo>
                  <a:lnTo>
                    <a:pt x="5740" y="1043"/>
                  </a:lnTo>
                  <a:close/>
                </a:path>
              </a:pathLst>
            </a:custGeom>
            <a:gradFill rotWithShape="0">
              <a:gsLst>
                <a:gs pos="0">
                  <a:schemeClr val="bg1"/>
                </a:gs>
                <a:gs pos="100000">
                  <a:schemeClr val="bg1">
                    <a:gamma/>
                    <a:shade val="69804"/>
                    <a:invGamma/>
                  </a:schemeClr>
                </a:gs>
              </a:gsLst>
              <a:lin ang="5400000" scaled="1"/>
            </a:gradFill>
            <a:ln w="9525">
              <a:noFill/>
              <a:round/>
              <a:headEnd/>
              <a:tailEnd/>
            </a:ln>
          </p:spPr>
          <p:txBody>
            <a:bodyPr/>
            <a:lstStyle/>
            <a:p>
              <a:endParaRPr lang="en-US"/>
            </a:p>
          </p:txBody>
        </p:sp>
        <p:grpSp>
          <p:nvGrpSpPr>
            <p:cNvPr id="27652" name="Group 4"/>
            <p:cNvGrpSpPr>
              <a:grpSpLocks/>
            </p:cNvGrpSpPr>
            <p:nvPr userDrawn="1"/>
          </p:nvGrpSpPr>
          <p:grpSpPr bwMode="auto">
            <a:xfrm>
              <a:off x="0" y="0"/>
              <a:ext cx="5759" cy="4319"/>
              <a:chOff x="0" y="0"/>
              <a:chExt cx="5759" cy="4319"/>
            </a:xfrm>
          </p:grpSpPr>
          <p:sp>
            <p:nvSpPr>
              <p:cNvPr id="27653" name="Freeform 5"/>
              <p:cNvSpPr>
                <a:spLocks/>
              </p:cNvSpPr>
              <p:nvPr userDrawn="1"/>
            </p:nvSpPr>
            <p:spPr bwMode="hidden">
              <a:xfrm>
                <a:off x="1" y="104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n-US"/>
              </a:p>
            </p:txBody>
          </p:sp>
          <p:sp>
            <p:nvSpPr>
              <p:cNvPr id="27654" name="Freeform 6"/>
              <p:cNvSpPr>
                <a:spLocks/>
              </p:cNvSpPr>
              <p:nvPr userDrawn="1"/>
            </p:nvSpPr>
            <p:spPr bwMode="hidden">
              <a:xfrm>
                <a:off x="0" y="3988"/>
                <a:ext cx="5758" cy="42"/>
              </a:xfrm>
              <a:custGeom>
                <a:avLst/>
                <a:gdLst/>
                <a:ahLst/>
                <a:cxnLst>
                  <a:cxn ang="0">
                    <a:pos x="0" y="42"/>
                  </a:cxn>
                  <a:cxn ang="0">
                    <a:pos x="5740" y="42"/>
                  </a:cxn>
                  <a:cxn ang="0">
                    <a:pos x="5740" y="0"/>
                  </a:cxn>
                  <a:cxn ang="0">
                    <a:pos x="0" y="0"/>
                  </a:cxn>
                  <a:cxn ang="0">
                    <a:pos x="0" y="42"/>
                  </a:cxn>
                  <a:cxn ang="0">
                    <a:pos x="0" y="42"/>
                  </a:cxn>
                </a:cxnLst>
                <a:rect l="0" t="0" r="r" b="b"/>
                <a:pathLst>
                  <a:path w="5740" h="42">
                    <a:moveTo>
                      <a:pt x="0" y="42"/>
                    </a:moveTo>
                    <a:lnTo>
                      <a:pt x="5740" y="42"/>
                    </a:lnTo>
                    <a:lnTo>
                      <a:pt x="5740" y="0"/>
                    </a:lnTo>
                    <a:lnTo>
                      <a:pt x="0" y="0"/>
                    </a:lnTo>
                    <a:lnTo>
                      <a:pt x="0" y="42"/>
                    </a:lnTo>
                    <a:lnTo>
                      <a:pt x="0" y="42"/>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n-US"/>
              </a:p>
            </p:txBody>
          </p:sp>
          <p:sp>
            <p:nvSpPr>
              <p:cNvPr id="27655" name="Freeform 7"/>
              <p:cNvSpPr>
                <a:spLocks/>
              </p:cNvSpPr>
              <p:nvPr userDrawn="1"/>
            </p:nvSpPr>
            <p:spPr bwMode="hidden">
              <a:xfrm>
                <a:off x="0" y="3665"/>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n-US"/>
              </a:p>
            </p:txBody>
          </p:sp>
          <p:sp>
            <p:nvSpPr>
              <p:cNvPr id="27656" name="Freeform 8"/>
              <p:cNvSpPr>
                <a:spLocks/>
              </p:cNvSpPr>
              <p:nvPr userDrawn="1"/>
            </p:nvSpPr>
            <p:spPr bwMode="hidden">
              <a:xfrm>
                <a:off x="0" y="3364"/>
                <a:ext cx="5758" cy="30"/>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n-US"/>
              </a:p>
            </p:txBody>
          </p:sp>
          <p:sp>
            <p:nvSpPr>
              <p:cNvPr id="27657" name="Freeform 9"/>
              <p:cNvSpPr>
                <a:spLocks/>
              </p:cNvSpPr>
              <p:nvPr userDrawn="1"/>
            </p:nvSpPr>
            <p:spPr bwMode="hidden">
              <a:xfrm>
                <a:off x="0" y="3105"/>
                <a:ext cx="5758" cy="31"/>
              </a:xfrm>
              <a:custGeom>
                <a:avLst/>
                <a:gdLst/>
                <a:ahLst/>
                <a:cxnLst>
                  <a:cxn ang="0">
                    <a:pos x="0" y="30"/>
                  </a:cxn>
                  <a:cxn ang="0">
                    <a:pos x="5740" y="30"/>
                  </a:cxn>
                  <a:cxn ang="0">
                    <a:pos x="5740" y="0"/>
                  </a:cxn>
                  <a:cxn ang="0">
                    <a:pos x="0" y="0"/>
                  </a:cxn>
                  <a:cxn ang="0">
                    <a:pos x="0" y="30"/>
                  </a:cxn>
                  <a:cxn ang="0">
                    <a:pos x="0" y="30"/>
                  </a:cxn>
                </a:cxnLst>
                <a:rect l="0" t="0" r="r" b="b"/>
                <a:pathLst>
                  <a:path w="5740" h="30">
                    <a:moveTo>
                      <a:pt x="0" y="30"/>
                    </a:moveTo>
                    <a:lnTo>
                      <a:pt x="5740" y="30"/>
                    </a:lnTo>
                    <a:lnTo>
                      <a:pt x="5740" y="0"/>
                    </a:lnTo>
                    <a:lnTo>
                      <a:pt x="0" y="0"/>
                    </a:lnTo>
                    <a:lnTo>
                      <a:pt x="0" y="30"/>
                    </a:lnTo>
                    <a:lnTo>
                      <a:pt x="0" y="3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n-US"/>
              </a:p>
            </p:txBody>
          </p:sp>
          <p:sp>
            <p:nvSpPr>
              <p:cNvPr id="27658" name="Freeform 10"/>
              <p:cNvSpPr>
                <a:spLocks/>
              </p:cNvSpPr>
              <p:nvPr userDrawn="1"/>
            </p:nvSpPr>
            <p:spPr bwMode="hidden">
              <a:xfrm>
                <a:off x="0" y="2859"/>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n-US"/>
              </a:p>
            </p:txBody>
          </p:sp>
          <p:sp>
            <p:nvSpPr>
              <p:cNvPr id="27659" name="Freeform 11"/>
              <p:cNvSpPr>
                <a:spLocks/>
              </p:cNvSpPr>
              <p:nvPr userDrawn="1"/>
            </p:nvSpPr>
            <p:spPr bwMode="hidden">
              <a:xfrm>
                <a:off x="0" y="264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n-US"/>
              </a:p>
            </p:txBody>
          </p:sp>
          <p:sp>
            <p:nvSpPr>
              <p:cNvPr id="27660" name="Freeform 12"/>
              <p:cNvSpPr>
                <a:spLocks/>
              </p:cNvSpPr>
              <p:nvPr userDrawn="1"/>
            </p:nvSpPr>
            <p:spPr bwMode="hidden">
              <a:xfrm>
                <a:off x="0" y="2433"/>
                <a:ext cx="5758" cy="36"/>
              </a:xfrm>
              <a:custGeom>
                <a:avLst/>
                <a:gdLst/>
                <a:ahLst/>
                <a:cxnLst>
                  <a:cxn ang="0">
                    <a:pos x="5740" y="0"/>
                  </a:cxn>
                  <a:cxn ang="0">
                    <a:pos x="0" y="0"/>
                  </a:cxn>
                  <a:cxn ang="0">
                    <a:pos x="0" y="36"/>
                  </a:cxn>
                  <a:cxn ang="0">
                    <a:pos x="5740" y="36"/>
                  </a:cxn>
                  <a:cxn ang="0">
                    <a:pos x="5740" y="0"/>
                  </a:cxn>
                  <a:cxn ang="0">
                    <a:pos x="5740" y="0"/>
                  </a:cxn>
                </a:cxnLst>
                <a:rect l="0" t="0" r="r" b="b"/>
                <a:pathLst>
                  <a:path w="5740" h="36">
                    <a:moveTo>
                      <a:pt x="5740" y="0"/>
                    </a:moveTo>
                    <a:lnTo>
                      <a:pt x="0" y="0"/>
                    </a:lnTo>
                    <a:lnTo>
                      <a:pt x="0" y="36"/>
                    </a:lnTo>
                    <a:lnTo>
                      <a:pt x="5740" y="36"/>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n-US"/>
              </a:p>
            </p:txBody>
          </p:sp>
          <p:sp>
            <p:nvSpPr>
              <p:cNvPr id="27661" name="Freeform 13"/>
              <p:cNvSpPr>
                <a:spLocks/>
              </p:cNvSpPr>
              <p:nvPr userDrawn="1"/>
            </p:nvSpPr>
            <p:spPr bwMode="hidden">
              <a:xfrm>
                <a:off x="0" y="2259"/>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4706"/>
                      <a:invGamma/>
                    </a:schemeClr>
                  </a:gs>
                  <a:gs pos="100000">
                    <a:schemeClr val="bg2"/>
                  </a:gs>
                </a:gsLst>
                <a:lin ang="5400000" scaled="1"/>
              </a:gradFill>
              <a:ln w="9525">
                <a:noFill/>
                <a:round/>
                <a:headEnd/>
                <a:tailEnd/>
              </a:ln>
            </p:spPr>
            <p:txBody>
              <a:bodyPr/>
              <a:lstStyle/>
              <a:p>
                <a:endParaRPr lang="en-US"/>
              </a:p>
            </p:txBody>
          </p:sp>
          <p:sp>
            <p:nvSpPr>
              <p:cNvPr id="27662" name="Freeform 14"/>
              <p:cNvSpPr>
                <a:spLocks/>
              </p:cNvSpPr>
              <p:nvPr userDrawn="1"/>
            </p:nvSpPr>
            <p:spPr bwMode="hidden">
              <a:xfrm>
                <a:off x="0" y="209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n-US"/>
              </a:p>
            </p:txBody>
          </p:sp>
          <p:sp>
            <p:nvSpPr>
              <p:cNvPr id="27663" name="Freeform 15"/>
              <p:cNvSpPr>
                <a:spLocks/>
              </p:cNvSpPr>
              <p:nvPr userDrawn="1"/>
            </p:nvSpPr>
            <p:spPr bwMode="hidden">
              <a:xfrm>
                <a:off x="0" y="192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7664" name="Freeform 16"/>
              <p:cNvSpPr>
                <a:spLocks/>
              </p:cNvSpPr>
              <p:nvPr userDrawn="1"/>
            </p:nvSpPr>
            <p:spPr bwMode="hidden">
              <a:xfrm>
                <a:off x="0" y="1645"/>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7665" name="Freeform 17"/>
              <p:cNvSpPr>
                <a:spLocks/>
              </p:cNvSpPr>
              <p:nvPr userDrawn="1"/>
            </p:nvSpPr>
            <p:spPr bwMode="hidden">
              <a:xfrm>
                <a:off x="0" y="1778"/>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7666" name="Freeform 18"/>
              <p:cNvSpPr>
                <a:spLocks/>
              </p:cNvSpPr>
              <p:nvPr userDrawn="1"/>
            </p:nvSpPr>
            <p:spPr bwMode="hidden">
              <a:xfrm>
                <a:off x="0" y="1520"/>
                <a:ext cx="5758" cy="12"/>
              </a:xfrm>
              <a:custGeom>
                <a:avLst/>
                <a:gdLst/>
                <a:ahLst/>
                <a:cxnLst>
                  <a:cxn ang="0">
                    <a:pos x="5740" y="0"/>
                  </a:cxn>
                  <a:cxn ang="0">
                    <a:pos x="0" y="0"/>
                  </a:cxn>
                  <a:cxn ang="0">
                    <a:pos x="0" y="12"/>
                  </a:cxn>
                  <a:cxn ang="0">
                    <a:pos x="5740" y="12"/>
                  </a:cxn>
                  <a:cxn ang="0">
                    <a:pos x="5740" y="0"/>
                  </a:cxn>
                  <a:cxn ang="0">
                    <a:pos x="5740" y="0"/>
                  </a:cxn>
                </a:cxnLst>
                <a:rect l="0" t="0" r="r" b="b"/>
                <a:pathLst>
                  <a:path w="5740" h="12">
                    <a:moveTo>
                      <a:pt x="5740" y="0"/>
                    </a:moveTo>
                    <a:lnTo>
                      <a:pt x="0" y="0"/>
                    </a:lnTo>
                    <a:lnTo>
                      <a:pt x="0" y="12"/>
                    </a:lnTo>
                    <a:lnTo>
                      <a:pt x="5740" y="12"/>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7667" name="Freeform 19"/>
              <p:cNvSpPr>
                <a:spLocks/>
              </p:cNvSpPr>
              <p:nvPr userDrawn="1"/>
            </p:nvSpPr>
            <p:spPr bwMode="hidden">
              <a:xfrm>
                <a:off x="0" y="1394"/>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7668" name="Freeform 20"/>
              <p:cNvSpPr>
                <a:spLocks/>
              </p:cNvSpPr>
              <p:nvPr userDrawn="1"/>
            </p:nvSpPr>
            <p:spPr bwMode="hidden">
              <a:xfrm>
                <a:off x="0" y="1280"/>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7669" name="Freeform 21"/>
              <p:cNvSpPr>
                <a:spLocks/>
              </p:cNvSpPr>
              <p:nvPr userDrawn="1"/>
            </p:nvSpPr>
            <p:spPr bwMode="hidden">
              <a:xfrm>
                <a:off x="0" y="117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7670" name="Freeform 22"/>
              <p:cNvSpPr>
                <a:spLocks/>
              </p:cNvSpPr>
              <p:nvPr userDrawn="1"/>
            </p:nvSpPr>
            <p:spPr bwMode="hidden">
              <a:xfrm>
                <a:off x="0" y="24"/>
                <a:ext cx="5758" cy="30"/>
              </a:xfrm>
              <a:custGeom>
                <a:avLst/>
                <a:gdLst/>
                <a:ahLst/>
                <a:cxnLst>
                  <a:cxn ang="0">
                    <a:pos x="5740" y="0"/>
                  </a:cxn>
                  <a:cxn ang="0">
                    <a:pos x="0" y="0"/>
                  </a:cxn>
                  <a:cxn ang="0">
                    <a:pos x="0" y="30"/>
                  </a:cxn>
                  <a:cxn ang="0">
                    <a:pos x="5740" y="30"/>
                  </a:cxn>
                  <a:cxn ang="0">
                    <a:pos x="5740" y="0"/>
                  </a:cxn>
                  <a:cxn ang="0">
                    <a:pos x="5740" y="0"/>
                  </a:cxn>
                </a:cxnLst>
                <a:rect l="0" t="0" r="r" b="b"/>
                <a:pathLst>
                  <a:path w="5740" h="30">
                    <a:moveTo>
                      <a:pt x="5740" y="0"/>
                    </a:moveTo>
                    <a:lnTo>
                      <a:pt x="0" y="0"/>
                    </a:lnTo>
                    <a:lnTo>
                      <a:pt x="0" y="30"/>
                    </a:lnTo>
                    <a:lnTo>
                      <a:pt x="5740" y="30"/>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n-US"/>
              </a:p>
            </p:txBody>
          </p:sp>
          <p:sp>
            <p:nvSpPr>
              <p:cNvPr id="27671" name="Freeform 23"/>
              <p:cNvSpPr>
                <a:spLocks/>
              </p:cNvSpPr>
              <p:nvPr userDrawn="1"/>
            </p:nvSpPr>
            <p:spPr bwMode="hidden">
              <a:xfrm>
                <a:off x="0" y="186"/>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4118"/>
                      <a:invGamma/>
                    </a:schemeClr>
                  </a:gs>
                  <a:gs pos="100000">
                    <a:schemeClr val="bg2"/>
                  </a:gs>
                </a:gsLst>
                <a:lin ang="5400000" scaled="1"/>
              </a:gradFill>
              <a:ln w="9525">
                <a:noFill/>
                <a:round/>
                <a:headEnd/>
                <a:tailEnd/>
              </a:ln>
            </p:spPr>
            <p:txBody>
              <a:bodyPr/>
              <a:lstStyle/>
              <a:p>
                <a:endParaRPr lang="en-US"/>
              </a:p>
            </p:txBody>
          </p:sp>
          <p:sp>
            <p:nvSpPr>
              <p:cNvPr id="27672" name="Freeform 24"/>
              <p:cNvSpPr>
                <a:spLocks/>
              </p:cNvSpPr>
              <p:nvPr userDrawn="1"/>
            </p:nvSpPr>
            <p:spPr bwMode="hidden">
              <a:xfrm>
                <a:off x="0" y="475"/>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87843"/>
                      <a:invGamma/>
                    </a:schemeClr>
                  </a:gs>
                  <a:gs pos="100000">
                    <a:schemeClr val="bg2"/>
                  </a:gs>
                </a:gsLst>
                <a:lin ang="5400000" scaled="1"/>
              </a:gradFill>
              <a:ln w="9525">
                <a:noFill/>
                <a:round/>
                <a:headEnd/>
                <a:tailEnd/>
              </a:ln>
            </p:spPr>
            <p:txBody>
              <a:bodyPr/>
              <a:lstStyle/>
              <a:p>
                <a:endParaRPr lang="en-US"/>
              </a:p>
            </p:txBody>
          </p:sp>
          <p:sp>
            <p:nvSpPr>
              <p:cNvPr id="27673" name="Freeform 25"/>
              <p:cNvSpPr>
                <a:spLocks/>
              </p:cNvSpPr>
              <p:nvPr userDrawn="1"/>
            </p:nvSpPr>
            <p:spPr bwMode="hidden">
              <a:xfrm>
                <a:off x="0" y="337"/>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90980"/>
                      <a:invGamma/>
                    </a:schemeClr>
                  </a:gs>
                  <a:gs pos="100000">
                    <a:schemeClr val="bg2"/>
                  </a:gs>
                </a:gsLst>
                <a:lin ang="5400000" scaled="1"/>
              </a:gradFill>
              <a:ln w="9525">
                <a:noFill/>
                <a:round/>
                <a:headEnd/>
                <a:tailEnd/>
              </a:ln>
            </p:spPr>
            <p:txBody>
              <a:bodyPr/>
              <a:lstStyle/>
              <a:p>
                <a:endParaRPr lang="en-US"/>
              </a:p>
            </p:txBody>
          </p:sp>
          <p:sp>
            <p:nvSpPr>
              <p:cNvPr id="27674" name="Freeform 26"/>
              <p:cNvSpPr>
                <a:spLocks/>
              </p:cNvSpPr>
              <p:nvPr userDrawn="1"/>
            </p:nvSpPr>
            <p:spPr bwMode="hidden">
              <a:xfrm>
                <a:off x="0" y="600"/>
                <a:ext cx="5758" cy="24"/>
              </a:xfrm>
              <a:custGeom>
                <a:avLst/>
                <a:gdLst/>
                <a:ahLst/>
                <a:cxnLst>
                  <a:cxn ang="0">
                    <a:pos x="5740" y="0"/>
                  </a:cxn>
                  <a:cxn ang="0">
                    <a:pos x="0" y="0"/>
                  </a:cxn>
                  <a:cxn ang="0">
                    <a:pos x="0" y="24"/>
                  </a:cxn>
                  <a:cxn ang="0">
                    <a:pos x="5740" y="24"/>
                  </a:cxn>
                  <a:cxn ang="0">
                    <a:pos x="5740" y="0"/>
                  </a:cxn>
                  <a:cxn ang="0">
                    <a:pos x="5740" y="0"/>
                  </a:cxn>
                </a:cxnLst>
                <a:rect l="0" t="0" r="r" b="b"/>
                <a:pathLst>
                  <a:path w="5740" h="24">
                    <a:moveTo>
                      <a:pt x="5740" y="0"/>
                    </a:moveTo>
                    <a:lnTo>
                      <a:pt x="0" y="0"/>
                    </a:lnTo>
                    <a:lnTo>
                      <a:pt x="0" y="24"/>
                    </a:lnTo>
                    <a:lnTo>
                      <a:pt x="5740" y="24"/>
                    </a:lnTo>
                    <a:lnTo>
                      <a:pt x="5740" y="0"/>
                    </a:lnTo>
                    <a:lnTo>
                      <a:pt x="5740"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7675" name="Freeform 27"/>
              <p:cNvSpPr>
                <a:spLocks/>
              </p:cNvSpPr>
              <p:nvPr userDrawn="1"/>
            </p:nvSpPr>
            <p:spPr bwMode="hidden">
              <a:xfrm>
                <a:off x="0" y="727"/>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n-US"/>
              </a:p>
            </p:txBody>
          </p:sp>
          <p:sp>
            <p:nvSpPr>
              <p:cNvPr id="27676" name="Freeform 28"/>
              <p:cNvSpPr>
                <a:spLocks/>
              </p:cNvSpPr>
              <p:nvPr userDrawn="1"/>
            </p:nvSpPr>
            <p:spPr bwMode="hidden">
              <a:xfrm>
                <a:off x="0" y="841"/>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n-US"/>
              </a:p>
            </p:txBody>
          </p:sp>
          <p:sp>
            <p:nvSpPr>
              <p:cNvPr id="27677" name="Freeform 29"/>
              <p:cNvSpPr>
                <a:spLocks/>
              </p:cNvSpPr>
              <p:nvPr userDrawn="1"/>
            </p:nvSpPr>
            <p:spPr bwMode="hidden">
              <a:xfrm>
                <a:off x="0" y="943"/>
                <a:ext cx="5758" cy="18"/>
              </a:xfrm>
              <a:custGeom>
                <a:avLst/>
                <a:gdLst/>
                <a:ahLst/>
                <a:cxnLst>
                  <a:cxn ang="0">
                    <a:pos x="5740" y="0"/>
                  </a:cxn>
                  <a:cxn ang="0">
                    <a:pos x="0" y="0"/>
                  </a:cxn>
                  <a:cxn ang="0">
                    <a:pos x="0" y="18"/>
                  </a:cxn>
                  <a:cxn ang="0">
                    <a:pos x="5740" y="18"/>
                  </a:cxn>
                  <a:cxn ang="0">
                    <a:pos x="5740" y="0"/>
                  </a:cxn>
                  <a:cxn ang="0">
                    <a:pos x="5740" y="0"/>
                  </a:cxn>
                </a:cxnLst>
                <a:rect l="0" t="0" r="r" b="b"/>
                <a:pathLst>
                  <a:path w="5740" h="18">
                    <a:moveTo>
                      <a:pt x="5740" y="0"/>
                    </a:moveTo>
                    <a:lnTo>
                      <a:pt x="0" y="0"/>
                    </a:lnTo>
                    <a:lnTo>
                      <a:pt x="0" y="18"/>
                    </a:lnTo>
                    <a:lnTo>
                      <a:pt x="5740" y="18"/>
                    </a:lnTo>
                    <a:lnTo>
                      <a:pt x="5740" y="0"/>
                    </a:lnTo>
                    <a:lnTo>
                      <a:pt x="5740" y="0"/>
                    </a:lnTo>
                    <a:close/>
                  </a:path>
                </a:pathLst>
              </a:custGeom>
              <a:gradFill rotWithShape="0">
                <a:gsLst>
                  <a:gs pos="0">
                    <a:schemeClr val="bg2">
                      <a:gamma/>
                      <a:shade val="81961"/>
                      <a:invGamma/>
                    </a:schemeClr>
                  </a:gs>
                  <a:gs pos="100000">
                    <a:schemeClr val="bg2"/>
                  </a:gs>
                </a:gsLst>
                <a:lin ang="5400000" scaled="1"/>
              </a:gradFill>
              <a:ln w="9525">
                <a:noFill/>
                <a:round/>
                <a:headEnd/>
                <a:tailEnd/>
              </a:ln>
            </p:spPr>
            <p:txBody>
              <a:bodyPr/>
              <a:lstStyle/>
              <a:p>
                <a:endParaRPr lang="en-US"/>
              </a:p>
            </p:txBody>
          </p:sp>
          <p:grpSp>
            <p:nvGrpSpPr>
              <p:cNvPr id="27678" name="Group 30"/>
              <p:cNvGrpSpPr>
                <a:grpSpLocks/>
              </p:cNvGrpSpPr>
              <p:nvPr userDrawn="1"/>
            </p:nvGrpSpPr>
            <p:grpSpPr bwMode="auto">
              <a:xfrm>
                <a:off x="0" y="0"/>
                <a:ext cx="5758" cy="1045"/>
                <a:chOff x="0" y="0"/>
                <a:chExt cx="5758" cy="1045"/>
              </a:xfrm>
            </p:grpSpPr>
            <p:sp>
              <p:nvSpPr>
                <p:cNvPr id="27679" name="Freeform 31"/>
                <p:cNvSpPr>
                  <a:spLocks/>
                </p:cNvSpPr>
                <p:nvPr/>
              </p:nvSpPr>
              <p:spPr bwMode="hidden">
                <a:xfrm>
                  <a:off x="2849" y="0"/>
                  <a:ext cx="42" cy="1045"/>
                </a:xfrm>
                <a:custGeom>
                  <a:avLst/>
                  <a:gdLst/>
                  <a:ahLst/>
                  <a:cxnLst>
                    <a:cxn ang="0">
                      <a:pos x="18" y="1043"/>
                    </a:cxn>
                    <a:cxn ang="0">
                      <a:pos x="42" y="1043"/>
                    </a:cxn>
                    <a:cxn ang="0">
                      <a:pos x="42" y="0"/>
                    </a:cxn>
                    <a:cxn ang="0">
                      <a:pos x="0" y="0"/>
                    </a:cxn>
                    <a:cxn ang="0">
                      <a:pos x="0" y="1043"/>
                    </a:cxn>
                    <a:cxn ang="0">
                      <a:pos x="18" y="1043"/>
                    </a:cxn>
                    <a:cxn ang="0">
                      <a:pos x="18" y="1043"/>
                    </a:cxn>
                  </a:cxnLst>
                  <a:rect l="0" t="0" r="r" b="b"/>
                  <a:pathLst>
                    <a:path w="42" h="1043">
                      <a:moveTo>
                        <a:pt x="18" y="1043"/>
                      </a:moveTo>
                      <a:lnTo>
                        <a:pt x="42" y="1043"/>
                      </a:lnTo>
                      <a:lnTo>
                        <a:pt x="42" y="0"/>
                      </a:lnTo>
                      <a:lnTo>
                        <a:pt x="0"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80" name="Freeform 32"/>
                <p:cNvSpPr>
                  <a:spLocks/>
                </p:cNvSpPr>
                <p:nvPr/>
              </p:nvSpPr>
              <p:spPr bwMode="hidden">
                <a:xfrm>
                  <a:off x="2400" y="0"/>
                  <a:ext cx="155" cy="1045"/>
                </a:xfrm>
                <a:custGeom>
                  <a:avLst/>
                  <a:gdLst/>
                  <a:ahLst/>
                  <a:cxnLst>
                    <a:cxn ang="0">
                      <a:pos x="131" y="1043"/>
                    </a:cxn>
                    <a:cxn ang="0">
                      <a:pos x="155" y="1043"/>
                    </a:cxn>
                    <a:cxn ang="0">
                      <a:pos x="42" y="0"/>
                    </a:cxn>
                    <a:cxn ang="0">
                      <a:pos x="0" y="0"/>
                    </a:cxn>
                    <a:cxn ang="0">
                      <a:pos x="113" y="1043"/>
                    </a:cxn>
                    <a:cxn ang="0">
                      <a:pos x="131" y="1043"/>
                    </a:cxn>
                    <a:cxn ang="0">
                      <a:pos x="131" y="1043"/>
                    </a:cxn>
                  </a:cxnLst>
                  <a:rect l="0" t="0" r="r" b="b"/>
                  <a:pathLst>
                    <a:path w="155" h="1043">
                      <a:moveTo>
                        <a:pt x="131" y="1043"/>
                      </a:moveTo>
                      <a:lnTo>
                        <a:pt x="155" y="1043"/>
                      </a:lnTo>
                      <a:lnTo>
                        <a:pt x="42" y="0"/>
                      </a:lnTo>
                      <a:lnTo>
                        <a:pt x="0" y="0"/>
                      </a:lnTo>
                      <a:lnTo>
                        <a:pt x="113" y="1043"/>
                      </a:lnTo>
                      <a:lnTo>
                        <a:pt x="131" y="1043"/>
                      </a:lnTo>
                      <a:lnTo>
                        <a:pt x="13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81" name="Freeform 33"/>
                <p:cNvSpPr>
                  <a:spLocks/>
                </p:cNvSpPr>
                <p:nvPr/>
              </p:nvSpPr>
              <p:spPr bwMode="hidden">
                <a:xfrm>
                  <a:off x="1967" y="0"/>
                  <a:ext cx="240" cy="1045"/>
                </a:xfrm>
                <a:custGeom>
                  <a:avLst/>
                  <a:gdLst/>
                  <a:ahLst/>
                  <a:cxnLst>
                    <a:cxn ang="0">
                      <a:pos x="221" y="1043"/>
                    </a:cxn>
                    <a:cxn ang="0">
                      <a:pos x="239" y="1043"/>
                    </a:cxn>
                    <a:cxn ang="0">
                      <a:pos x="36" y="0"/>
                    </a:cxn>
                    <a:cxn ang="0">
                      <a:pos x="0" y="0"/>
                    </a:cxn>
                    <a:cxn ang="0">
                      <a:pos x="203" y="1043"/>
                    </a:cxn>
                    <a:cxn ang="0">
                      <a:pos x="221" y="1043"/>
                    </a:cxn>
                    <a:cxn ang="0">
                      <a:pos x="221" y="1043"/>
                    </a:cxn>
                  </a:cxnLst>
                  <a:rect l="0" t="0" r="r" b="b"/>
                  <a:pathLst>
                    <a:path w="239" h="1043">
                      <a:moveTo>
                        <a:pt x="221" y="1043"/>
                      </a:moveTo>
                      <a:lnTo>
                        <a:pt x="239" y="1043"/>
                      </a:lnTo>
                      <a:lnTo>
                        <a:pt x="36" y="0"/>
                      </a:lnTo>
                      <a:lnTo>
                        <a:pt x="0" y="0"/>
                      </a:lnTo>
                      <a:lnTo>
                        <a:pt x="203" y="1043"/>
                      </a:lnTo>
                      <a:lnTo>
                        <a:pt x="221" y="1043"/>
                      </a:lnTo>
                      <a:lnTo>
                        <a:pt x="221"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82" name="Freeform 34"/>
                <p:cNvSpPr>
                  <a:spLocks/>
                </p:cNvSpPr>
                <p:nvPr/>
              </p:nvSpPr>
              <p:spPr bwMode="hidden">
                <a:xfrm>
                  <a:off x="1554" y="0"/>
                  <a:ext cx="353" cy="1045"/>
                </a:xfrm>
                <a:custGeom>
                  <a:avLst/>
                  <a:gdLst/>
                  <a:ahLst/>
                  <a:cxnLst>
                    <a:cxn ang="0">
                      <a:pos x="334" y="1043"/>
                    </a:cxn>
                    <a:cxn ang="0">
                      <a:pos x="352" y="1043"/>
                    </a:cxn>
                    <a:cxn ang="0">
                      <a:pos x="41" y="0"/>
                    </a:cxn>
                    <a:cxn ang="0">
                      <a:pos x="0" y="0"/>
                    </a:cxn>
                    <a:cxn ang="0">
                      <a:pos x="311" y="1043"/>
                    </a:cxn>
                    <a:cxn ang="0">
                      <a:pos x="334" y="1043"/>
                    </a:cxn>
                    <a:cxn ang="0">
                      <a:pos x="334" y="1043"/>
                    </a:cxn>
                  </a:cxnLst>
                  <a:rect l="0" t="0" r="r" b="b"/>
                  <a:pathLst>
                    <a:path w="352" h="1043">
                      <a:moveTo>
                        <a:pt x="334" y="1043"/>
                      </a:moveTo>
                      <a:lnTo>
                        <a:pt x="352" y="1043"/>
                      </a:lnTo>
                      <a:lnTo>
                        <a:pt x="41" y="0"/>
                      </a:lnTo>
                      <a:lnTo>
                        <a:pt x="0" y="0"/>
                      </a:lnTo>
                      <a:lnTo>
                        <a:pt x="311" y="1043"/>
                      </a:lnTo>
                      <a:lnTo>
                        <a:pt x="334" y="1043"/>
                      </a:lnTo>
                      <a:lnTo>
                        <a:pt x="33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83" name="Freeform 35"/>
                <p:cNvSpPr>
                  <a:spLocks/>
                </p:cNvSpPr>
                <p:nvPr/>
              </p:nvSpPr>
              <p:spPr bwMode="hidden">
                <a:xfrm>
                  <a:off x="1134" y="0"/>
                  <a:ext cx="450" cy="1045"/>
                </a:xfrm>
                <a:custGeom>
                  <a:avLst/>
                  <a:gdLst/>
                  <a:ahLst/>
                  <a:cxnLst>
                    <a:cxn ang="0">
                      <a:pos x="425" y="1043"/>
                    </a:cxn>
                    <a:cxn ang="0">
                      <a:pos x="449" y="1043"/>
                    </a:cxn>
                    <a:cxn ang="0">
                      <a:pos x="42" y="0"/>
                    </a:cxn>
                    <a:cxn ang="0">
                      <a:pos x="0" y="0"/>
                    </a:cxn>
                    <a:cxn ang="0">
                      <a:pos x="407" y="1043"/>
                    </a:cxn>
                    <a:cxn ang="0">
                      <a:pos x="425" y="1043"/>
                    </a:cxn>
                    <a:cxn ang="0">
                      <a:pos x="425" y="1043"/>
                    </a:cxn>
                  </a:cxnLst>
                  <a:rect l="0" t="0" r="r" b="b"/>
                  <a:pathLst>
                    <a:path w="449" h="1043">
                      <a:moveTo>
                        <a:pt x="425" y="1043"/>
                      </a:moveTo>
                      <a:lnTo>
                        <a:pt x="449" y="1043"/>
                      </a:lnTo>
                      <a:lnTo>
                        <a:pt x="42" y="0"/>
                      </a:lnTo>
                      <a:lnTo>
                        <a:pt x="0" y="0"/>
                      </a:lnTo>
                      <a:lnTo>
                        <a:pt x="407" y="1043"/>
                      </a:lnTo>
                      <a:lnTo>
                        <a:pt x="425" y="1043"/>
                      </a:lnTo>
                      <a:lnTo>
                        <a:pt x="425"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84" name="Freeform 36"/>
                <p:cNvSpPr>
                  <a:spLocks/>
                </p:cNvSpPr>
                <p:nvPr/>
              </p:nvSpPr>
              <p:spPr bwMode="hidden">
                <a:xfrm>
                  <a:off x="714" y="0"/>
                  <a:ext cx="540" cy="1045"/>
                </a:xfrm>
                <a:custGeom>
                  <a:avLst/>
                  <a:gdLst/>
                  <a:ahLst/>
                  <a:cxnLst>
                    <a:cxn ang="0">
                      <a:pos x="520" y="1043"/>
                    </a:cxn>
                    <a:cxn ang="0">
                      <a:pos x="538" y="1043"/>
                    </a:cxn>
                    <a:cxn ang="0">
                      <a:pos x="41" y="0"/>
                    </a:cxn>
                    <a:cxn ang="0">
                      <a:pos x="0" y="0"/>
                    </a:cxn>
                    <a:cxn ang="0">
                      <a:pos x="496" y="1043"/>
                    </a:cxn>
                    <a:cxn ang="0">
                      <a:pos x="520" y="1043"/>
                    </a:cxn>
                    <a:cxn ang="0">
                      <a:pos x="520" y="1043"/>
                    </a:cxn>
                  </a:cxnLst>
                  <a:rect l="0" t="0" r="r" b="b"/>
                  <a:pathLst>
                    <a:path w="538" h="1043">
                      <a:moveTo>
                        <a:pt x="520" y="1043"/>
                      </a:moveTo>
                      <a:lnTo>
                        <a:pt x="538" y="1043"/>
                      </a:lnTo>
                      <a:lnTo>
                        <a:pt x="41" y="0"/>
                      </a:lnTo>
                      <a:lnTo>
                        <a:pt x="0" y="0"/>
                      </a:lnTo>
                      <a:lnTo>
                        <a:pt x="496" y="1043"/>
                      </a:lnTo>
                      <a:lnTo>
                        <a:pt x="520" y="1043"/>
                      </a:lnTo>
                      <a:lnTo>
                        <a:pt x="520"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85" name="Freeform 37"/>
                <p:cNvSpPr>
                  <a:spLocks/>
                </p:cNvSpPr>
                <p:nvPr/>
              </p:nvSpPr>
              <p:spPr bwMode="hidden">
                <a:xfrm>
                  <a:off x="306" y="0"/>
                  <a:ext cx="642" cy="1045"/>
                </a:xfrm>
                <a:custGeom>
                  <a:avLst/>
                  <a:gdLst/>
                  <a:ahLst/>
                  <a:cxnLst>
                    <a:cxn ang="0">
                      <a:pos x="622" y="1043"/>
                    </a:cxn>
                    <a:cxn ang="0">
                      <a:pos x="640" y="1043"/>
                    </a:cxn>
                    <a:cxn ang="0">
                      <a:pos x="48" y="0"/>
                    </a:cxn>
                    <a:cxn ang="0">
                      <a:pos x="0" y="0"/>
                    </a:cxn>
                    <a:cxn ang="0">
                      <a:pos x="598" y="1043"/>
                    </a:cxn>
                    <a:cxn ang="0">
                      <a:pos x="622" y="1043"/>
                    </a:cxn>
                    <a:cxn ang="0">
                      <a:pos x="622" y="1043"/>
                    </a:cxn>
                  </a:cxnLst>
                  <a:rect l="0" t="0" r="r" b="b"/>
                  <a:pathLst>
                    <a:path w="640" h="1043">
                      <a:moveTo>
                        <a:pt x="622" y="1043"/>
                      </a:moveTo>
                      <a:lnTo>
                        <a:pt x="640" y="1043"/>
                      </a:lnTo>
                      <a:lnTo>
                        <a:pt x="48" y="0"/>
                      </a:lnTo>
                      <a:lnTo>
                        <a:pt x="0" y="0"/>
                      </a:lnTo>
                      <a:lnTo>
                        <a:pt x="598" y="1043"/>
                      </a:lnTo>
                      <a:lnTo>
                        <a:pt x="622" y="1043"/>
                      </a:lnTo>
                      <a:lnTo>
                        <a:pt x="622"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86" name="Freeform 38"/>
                <p:cNvSpPr>
                  <a:spLocks/>
                </p:cNvSpPr>
                <p:nvPr/>
              </p:nvSpPr>
              <p:spPr bwMode="hidden">
                <a:xfrm>
                  <a:off x="0" y="108"/>
                  <a:ext cx="630" cy="937"/>
                </a:xfrm>
                <a:custGeom>
                  <a:avLst/>
                  <a:gdLst/>
                  <a:ahLst/>
                  <a:cxnLst>
                    <a:cxn ang="0">
                      <a:pos x="604" y="935"/>
                    </a:cxn>
                    <a:cxn ang="0">
                      <a:pos x="628" y="935"/>
                    </a:cxn>
                    <a:cxn ang="0">
                      <a:pos x="0" y="0"/>
                    </a:cxn>
                    <a:cxn ang="0">
                      <a:pos x="0" y="66"/>
                    </a:cxn>
                    <a:cxn ang="0">
                      <a:pos x="580" y="935"/>
                    </a:cxn>
                    <a:cxn ang="0">
                      <a:pos x="604" y="935"/>
                    </a:cxn>
                    <a:cxn ang="0">
                      <a:pos x="604" y="935"/>
                    </a:cxn>
                  </a:cxnLst>
                  <a:rect l="0" t="0" r="r" b="b"/>
                  <a:pathLst>
                    <a:path w="628" h="935">
                      <a:moveTo>
                        <a:pt x="604" y="935"/>
                      </a:moveTo>
                      <a:lnTo>
                        <a:pt x="628" y="935"/>
                      </a:lnTo>
                      <a:lnTo>
                        <a:pt x="0" y="0"/>
                      </a:lnTo>
                      <a:lnTo>
                        <a:pt x="0" y="66"/>
                      </a:lnTo>
                      <a:lnTo>
                        <a:pt x="580" y="935"/>
                      </a:lnTo>
                      <a:lnTo>
                        <a:pt x="604" y="935"/>
                      </a:lnTo>
                      <a:lnTo>
                        <a:pt x="604" y="93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87" name="Freeform 39"/>
                <p:cNvSpPr>
                  <a:spLocks/>
                </p:cNvSpPr>
                <p:nvPr/>
              </p:nvSpPr>
              <p:spPr bwMode="hidden">
                <a:xfrm>
                  <a:off x="3191" y="0"/>
                  <a:ext cx="155" cy="1045"/>
                </a:xfrm>
                <a:custGeom>
                  <a:avLst/>
                  <a:gdLst/>
                  <a:ahLst/>
                  <a:cxnLst>
                    <a:cxn ang="0">
                      <a:pos x="18" y="1043"/>
                    </a:cxn>
                    <a:cxn ang="0">
                      <a:pos x="42" y="1043"/>
                    </a:cxn>
                    <a:cxn ang="0">
                      <a:pos x="155" y="0"/>
                    </a:cxn>
                    <a:cxn ang="0">
                      <a:pos x="114" y="0"/>
                    </a:cxn>
                    <a:cxn ang="0">
                      <a:pos x="0" y="1043"/>
                    </a:cxn>
                    <a:cxn ang="0">
                      <a:pos x="18" y="1043"/>
                    </a:cxn>
                    <a:cxn ang="0">
                      <a:pos x="18" y="1043"/>
                    </a:cxn>
                  </a:cxnLst>
                  <a:rect l="0" t="0" r="r" b="b"/>
                  <a:pathLst>
                    <a:path w="155" h="1043">
                      <a:moveTo>
                        <a:pt x="18" y="1043"/>
                      </a:moveTo>
                      <a:lnTo>
                        <a:pt x="42" y="1043"/>
                      </a:lnTo>
                      <a:lnTo>
                        <a:pt x="155" y="0"/>
                      </a:lnTo>
                      <a:lnTo>
                        <a:pt x="114"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88" name="Freeform 40"/>
                <p:cNvSpPr>
                  <a:spLocks/>
                </p:cNvSpPr>
                <p:nvPr/>
              </p:nvSpPr>
              <p:spPr bwMode="hidden">
                <a:xfrm>
                  <a:off x="3533" y="0"/>
                  <a:ext cx="240" cy="1045"/>
                </a:xfrm>
                <a:custGeom>
                  <a:avLst/>
                  <a:gdLst/>
                  <a:ahLst/>
                  <a:cxnLst>
                    <a:cxn ang="0">
                      <a:pos x="18" y="1043"/>
                    </a:cxn>
                    <a:cxn ang="0">
                      <a:pos x="36" y="1043"/>
                    </a:cxn>
                    <a:cxn ang="0">
                      <a:pos x="239" y="0"/>
                    </a:cxn>
                    <a:cxn ang="0">
                      <a:pos x="203" y="0"/>
                    </a:cxn>
                    <a:cxn ang="0">
                      <a:pos x="0" y="1043"/>
                    </a:cxn>
                    <a:cxn ang="0">
                      <a:pos x="18" y="1043"/>
                    </a:cxn>
                    <a:cxn ang="0">
                      <a:pos x="18" y="1043"/>
                    </a:cxn>
                  </a:cxnLst>
                  <a:rect l="0" t="0" r="r" b="b"/>
                  <a:pathLst>
                    <a:path w="239" h="1043">
                      <a:moveTo>
                        <a:pt x="18" y="1043"/>
                      </a:moveTo>
                      <a:lnTo>
                        <a:pt x="36" y="1043"/>
                      </a:lnTo>
                      <a:lnTo>
                        <a:pt x="239" y="0"/>
                      </a:lnTo>
                      <a:lnTo>
                        <a:pt x="203"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89" name="Freeform 41"/>
                <p:cNvSpPr>
                  <a:spLocks/>
                </p:cNvSpPr>
                <p:nvPr/>
              </p:nvSpPr>
              <p:spPr bwMode="hidden">
                <a:xfrm>
                  <a:off x="3821" y="0"/>
                  <a:ext cx="359" cy="1045"/>
                </a:xfrm>
                <a:custGeom>
                  <a:avLst/>
                  <a:gdLst/>
                  <a:ahLst/>
                  <a:cxnLst>
                    <a:cxn ang="0">
                      <a:pos x="24" y="1043"/>
                    </a:cxn>
                    <a:cxn ang="0">
                      <a:pos x="42" y="1043"/>
                    </a:cxn>
                    <a:cxn ang="0">
                      <a:pos x="358" y="0"/>
                    </a:cxn>
                    <a:cxn ang="0">
                      <a:pos x="317" y="0"/>
                    </a:cxn>
                    <a:cxn ang="0">
                      <a:pos x="0" y="1043"/>
                    </a:cxn>
                    <a:cxn ang="0">
                      <a:pos x="24" y="1043"/>
                    </a:cxn>
                    <a:cxn ang="0">
                      <a:pos x="24" y="1043"/>
                    </a:cxn>
                  </a:cxnLst>
                  <a:rect l="0" t="0" r="r" b="b"/>
                  <a:pathLst>
                    <a:path w="358" h="1043">
                      <a:moveTo>
                        <a:pt x="24" y="1043"/>
                      </a:moveTo>
                      <a:lnTo>
                        <a:pt x="42" y="1043"/>
                      </a:lnTo>
                      <a:lnTo>
                        <a:pt x="358" y="0"/>
                      </a:lnTo>
                      <a:lnTo>
                        <a:pt x="317" y="0"/>
                      </a:lnTo>
                      <a:lnTo>
                        <a:pt x="0" y="1043"/>
                      </a:lnTo>
                      <a:lnTo>
                        <a:pt x="24" y="1043"/>
                      </a:lnTo>
                      <a:lnTo>
                        <a:pt x="24"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90" name="Freeform 42"/>
                <p:cNvSpPr>
                  <a:spLocks/>
                </p:cNvSpPr>
                <p:nvPr/>
              </p:nvSpPr>
              <p:spPr bwMode="hidden">
                <a:xfrm>
                  <a:off x="4139" y="0"/>
                  <a:ext cx="449" cy="1045"/>
                </a:xfrm>
                <a:custGeom>
                  <a:avLst/>
                  <a:gdLst/>
                  <a:ahLst/>
                  <a:cxnLst>
                    <a:cxn ang="0">
                      <a:pos x="18" y="1043"/>
                    </a:cxn>
                    <a:cxn ang="0">
                      <a:pos x="41" y="1043"/>
                    </a:cxn>
                    <a:cxn ang="0">
                      <a:pos x="448" y="0"/>
                    </a:cxn>
                    <a:cxn ang="0">
                      <a:pos x="406" y="0"/>
                    </a:cxn>
                    <a:cxn ang="0">
                      <a:pos x="0" y="1043"/>
                    </a:cxn>
                    <a:cxn ang="0">
                      <a:pos x="18" y="1043"/>
                    </a:cxn>
                    <a:cxn ang="0">
                      <a:pos x="18" y="1043"/>
                    </a:cxn>
                  </a:cxnLst>
                  <a:rect l="0" t="0" r="r" b="b"/>
                  <a:pathLst>
                    <a:path w="448" h="1043">
                      <a:moveTo>
                        <a:pt x="18" y="1043"/>
                      </a:moveTo>
                      <a:lnTo>
                        <a:pt x="41" y="1043"/>
                      </a:lnTo>
                      <a:lnTo>
                        <a:pt x="448" y="0"/>
                      </a:lnTo>
                      <a:lnTo>
                        <a:pt x="406"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91" name="Freeform 43"/>
                <p:cNvSpPr>
                  <a:spLocks/>
                </p:cNvSpPr>
                <p:nvPr/>
              </p:nvSpPr>
              <p:spPr bwMode="hidden">
                <a:xfrm>
                  <a:off x="4480" y="0"/>
                  <a:ext cx="541" cy="1045"/>
                </a:xfrm>
                <a:custGeom>
                  <a:avLst/>
                  <a:gdLst/>
                  <a:ahLst/>
                  <a:cxnLst>
                    <a:cxn ang="0">
                      <a:pos x="18" y="1043"/>
                    </a:cxn>
                    <a:cxn ang="0">
                      <a:pos x="42" y="1043"/>
                    </a:cxn>
                    <a:cxn ang="0">
                      <a:pos x="539" y="0"/>
                    </a:cxn>
                    <a:cxn ang="0">
                      <a:pos x="497" y="0"/>
                    </a:cxn>
                    <a:cxn ang="0">
                      <a:pos x="0" y="1043"/>
                    </a:cxn>
                    <a:cxn ang="0">
                      <a:pos x="18" y="1043"/>
                    </a:cxn>
                    <a:cxn ang="0">
                      <a:pos x="18" y="1043"/>
                    </a:cxn>
                  </a:cxnLst>
                  <a:rect l="0" t="0" r="r" b="b"/>
                  <a:pathLst>
                    <a:path w="539" h="1043">
                      <a:moveTo>
                        <a:pt x="18" y="1043"/>
                      </a:moveTo>
                      <a:lnTo>
                        <a:pt x="42" y="1043"/>
                      </a:lnTo>
                      <a:lnTo>
                        <a:pt x="539" y="0"/>
                      </a:lnTo>
                      <a:lnTo>
                        <a:pt x="497"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92" name="Freeform 44"/>
                <p:cNvSpPr>
                  <a:spLocks/>
                </p:cNvSpPr>
                <p:nvPr/>
              </p:nvSpPr>
              <p:spPr bwMode="hidden">
                <a:xfrm>
                  <a:off x="4768" y="0"/>
                  <a:ext cx="642" cy="1045"/>
                </a:xfrm>
                <a:custGeom>
                  <a:avLst/>
                  <a:gdLst/>
                  <a:ahLst/>
                  <a:cxnLst>
                    <a:cxn ang="0">
                      <a:pos x="18" y="1043"/>
                    </a:cxn>
                    <a:cxn ang="0">
                      <a:pos x="42" y="1043"/>
                    </a:cxn>
                    <a:cxn ang="0">
                      <a:pos x="640" y="0"/>
                    </a:cxn>
                    <a:cxn ang="0">
                      <a:pos x="592" y="0"/>
                    </a:cxn>
                    <a:cxn ang="0">
                      <a:pos x="0" y="1043"/>
                    </a:cxn>
                    <a:cxn ang="0">
                      <a:pos x="18" y="1043"/>
                    </a:cxn>
                    <a:cxn ang="0">
                      <a:pos x="18" y="1043"/>
                    </a:cxn>
                  </a:cxnLst>
                  <a:rect l="0" t="0" r="r" b="b"/>
                  <a:pathLst>
                    <a:path w="640" h="1043">
                      <a:moveTo>
                        <a:pt x="18" y="1043"/>
                      </a:moveTo>
                      <a:lnTo>
                        <a:pt x="42" y="1043"/>
                      </a:lnTo>
                      <a:lnTo>
                        <a:pt x="640" y="0"/>
                      </a:lnTo>
                      <a:lnTo>
                        <a:pt x="592" y="0"/>
                      </a:lnTo>
                      <a:lnTo>
                        <a:pt x="0" y="1043"/>
                      </a:lnTo>
                      <a:lnTo>
                        <a:pt x="18" y="1043"/>
                      </a:lnTo>
                      <a:lnTo>
                        <a:pt x="18" y="1043"/>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sp>
              <p:nvSpPr>
                <p:cNvPr id="27693" name="Freeform 45"/>
                <p:cNvSpPr>
                  <a:spLocks/>
                </p:cNvSpPr>
                <p:nvPr/>
              </p:nvSpPr>
              <p:spPr bwMode="hidden">
                <a:xfrm>
                  <a:off x="5086" y="48"/>
                  <a:ext cx="672" cy="997"/>
                </a:xfrm>
                <a:custGeom>
                  <a:avLst/>
                  <a:gdLst/>
                  <a:ahLst/>
                  <a:cxnLst>
                    <a:cxn ang="0">
                      <a:pos x="24" y="995"/>
                    </a:cxn>
                    <a:cxn ang="0">
                      <a:pos x="48" y="995"/>
                    </a:cxn>
                    <a:cxn ang="0">
                      <a:pos x="670" y="72"/>
                    </a:cxn>
                    <a:cxn ang="0">
                      <a:pos x="670" y="0"/>
                    </a:cxn>
                    <a:cxn ang="0">
                      <a:pos x="0" y="995"/>
                    </a:cxn>
                    <a:cxn ang="0">
                      <a:pos x="24" y="995"/>
                    </a:cxn>
                    <a:cxn ang="0">
                      <a:pos x="24" y="995"/>
                    </a:cxn>
                  </a:cxnLst>
                  <a:rect l="0" t="0" r="r" b="b"/>
                  <a:pathLst>
                    <a:path w="670" h="995">
                      <a:moveTo>
                        <a:pt x="24" y="995"/>
                      </a:moveTo>
                      <a:lnTo>
                        <a:pt x="48" y="995"/>
                      </a:lnTo>
                      <a:lnTo>
                        <a:pt x="670" y="72"/>
                      </a:lnTo>
                      <a:lnTo>
                        <a:pt x="670" y="0"/>
                      </a:lnTo>
                      <a:lnTo>
                        <a:pt x="0" y="995"/>
                      </a:lnTo>
                      <a:lnTo>
                        <a:pt x="24" y="995"/>
                      </a:lnTo>
                      <a:lnTo>
                        <a:pt x="24" y="995"/>
                      </a:lnTo>
                      <a:close/>
                    </a:path>
                  </a:pathLst>
                </a:custGeom>
                <a:gradFill rotWithShape="0">
                  <a:gsLst>
                    <a:gs pos="0">
                      <a:schemeClr val="bg2"/>
                    </a:gs>
                    <a:gs pos="100000">
                      <a:schemeClr val="bg2">
                        <a:gamma/>
                        <a:shade val="69804"/>
                        <a:invGamma/>
                      </a:schemeClr>
                    </a:gs>
                  </a:gsLst>
                  <a:lin ang="5400000" scaled="1"/>
                </a:gradFill>
                <a:ln w="9525">
                  <a:noFill/>
                  <a:round/>
                  <a:headEnd/>
                  <a:tailEnd/>
                </a:ln>
              </p:spPr>
              <p:txBody>
                <a:bodyPr/>
                <a:lstStyle/>
                <a:p>
                  <a:endParaRPr lang="en-US"/>
                </a:p>
              </p:txBody>
            </p:sp>
          </p:grpSp>
          <p:grpSp>
            <p:nvGrpSpPr>
              <p:cNvPr id="27694" name="Group 46"/>
              <p:cNvGrpSpPr>
                <a:grpSpLocks/>
              </p:cNvGrpSpPr>
              <p:nvPr userDrawn="1"/>
            </p:nvGrpSpPr>
            <p:grpSpPr bwMode="auto">
              <a:xfrm>
                <a:off x="0" y="558"/>
                <a:ext cx="5758" cy="487"/>
                <a:chOff x="0" y="558"/>
                <a:chExt cx="5758" cy="487"/>
              </a:xfrm>
            </p:grpSpPr>
            <p:sp>
              <p:nvSpPr>
                <p:cNvPr id="27695" name="Freeform 47"/>
                <p:cNvSpPr>
                  <a:spLocks/>
                </p:cNvSpPr>
                <p:nvPr/>
              </p:nvSpPr>
              <p:spPr bwMode="hidden">
                <a:xfrm>
                  <a:off x="0" y="618"/>
                  <a:ext cx="306" cy="427"/>
                </a:xfrm>
                <a:custGeom>
                  <a:avLst/>
                  <a:gdLst/>
                  <a:ahLst/>
                  <a:cxnLst>
                    <a:cxn ang="0">
                      <a:pos x="281" y="426"/>
                    </a:cxn>
                    <a:cxn ang="0">
                      <a:pos x="305" y="426"/>
                    </a:cxn>
                    <a:cxn ang="0">
                      <a:pos x="0" y="0"/>
                    </a:cxn>
                    <a:cxn ang="0">
                      <a:pos x="0" y="66"/>
                    </a:cxn>
                    <a:cxn ang="0">
                      <a:pos x="251" y="426"/>
                    </a:cxn>
                    <a:cxn ang="0">
                      <a:pos x="281" y="426"/>
                    </a:cxn>
                    <a:cxn ang="0">
                      <a:pos x="281" y="426"/>
                    </a:cxn>
                  </a:cxnLst>
                  <a:rect l="0" t="0" r="r" b="b"/>
                  <a:pathLst>
                    <a:path w="305" h="426">
                      <a:moveTo>
                        <a:pt x="281" y="426"/>
                      </a:moveTo>
                      <a:lnTo>
                        <a:pt x="305" y="426"/>
                      </a:lnTo>
                      <a:lnTo>
                        <a:pt x="0" y="0"/>
                      </a:lnTo>
                      <a:lnTo>
                        <a:pt x="0" y="66"/>
                      </a:lnTo>
                      <a:lnTo>
                        <a:pt x="251" y="426"/>
                      </a:lnTo>
                      <a:lnTo>
                        <a:pt x="281" y="426"/>
                      </a:lnTo>
                      <a:lnTo>
                        <a:pt x="281" y="426"/>
                      </a:lnTo>
                      <a:close/>
                    </a:path>
                  </a:pathLst>
                </a:custGeom>
                <a:solidFill>
                  <a:schemeClr val="accent2"/>
                </a:solidFill>
                <a:ln w="9525">
                  <a:noFill/>
                  <a:round/>
                  <a:headEnd/>
                  <a:tailEnd/>
                </a:ln>
              </p:spPr>
              <p:txBody>
                <a:bodyPr/>
                <a:lstStyle/>
                <a:p>
                  <a:endParaRPr lang="en-US"/>
                </a:p>
              </p:txBody>
            </p:sp>
            <p:sp>
              <p:nvSpPr>
                <p:cNvPr id="27696" name="Freeform 48"/>
                <p:cNvSpPr>
                  <a:spLocks/>
                </p:cNvSpPr>
                <p:nvPr/>
              </p:nvSpPr>
              <p:spPr bwMode="hidden">
                <a:xfrm>
                  <a:off x="5410" y="558"/>
                  <a:ext cx="348" cy="487"/>
                </a:xfrm>
                <a:custGeom>
                  <a:avLst/>
                  <a:gdLst/>
                  <a:ahLst/>
                  <a:cxnLst>
                    <a:cxn ang="0">
                      <a:pos x="24" y="486"/>
                    </a:cxn>
                    <a:cxn ang="0">
                      <a:pos x="48" y="486"/>
                    </a:cxn>
                    <a:cxn ang="0">
                      <a:pos x="347" y="72"/>
                    </a:cxn>
                    <a:cxn ang="0">
                      <a:pos x="347" y="0"/>
                    </a:cxn>
                    <a:cxn ang="0">
                      <a:pos x="0" y="486"/>
                    </a:cxn>
                    <a:cxn ang="0">
                      <a:pos x="24" y="486"/>
                    </a:cxn>
                    <a:cxn ang="0">
                      <a:pos x="24" y="486"/>
                    </a:cxn>
                  </a:cxnLst>
                  <a:rect l="0" t="0" r="r" b="b"/>
                  <a:pathLst>
                    <a:path w="347" h="486">
                      <a:moveTo>
                        <a:pt x="24" y="486"/>
                      </a:moveTo>
                      <a:lnTo>
                        <a:pt x="48" y="486"/>
                      </a:lnTo>
                      <a:lnTo>
                        <a:pt x="347" y="72"/>
                      </a:lnTo>
                      <a:lnTo>
                        <a:pt x="347" y="0"/>
                      </a:lnTo>
                      <a:lnTo>
                        <a:pt x="0" y="486"/>
                      </a:lnTo>
                      <a:lnTo>
                        <a:pt x="24" y="486"/>
                      </a:lnTo>
                      <a:lnTo>
                        <a:pt x="24" y="486"/>
                      </a:lnTo>
                      <a:close/>
                    </a:path>
                  </a:pathLst>
                </a:custGeom>
                <a:solidFill>
                  <a:schemeClr val="accent2"/>
                </a:solidFill>
                <a:ln w="9525">
                  <a:noFill/>
                  <a:round/>
                  <a:headEnd/>
                  <a:tailEnd/>
                </a:ln>
              </p:spPr>
              <p:txBody>
                <a:bodyPr/>
                <a:lstStyle/>
                <a:p>
                  <a:endParaRPr lang="en-US"/>
                </a:p>
              </p:txBody>
            </p:sp>
          </p:grpSp>
          <p:grpSp>
            <p:nvGrpSpPr>
              <p:cNvPr id="27697" name="Group 49"/>
              <p:cNvGrpSpPr>
                <a:grpSpLocks/>
              </p:cNvGrpSpPr>
              <p:nvPr userDrawn="1"/>
            </p:nvGrpSpPr>
            <p:grpSpPr bwMode="auto">
              <a:xfrm>
                <a:off x="264" y="1039"/>
                <a:ext cx="5200" cy="3280"/>
                <a:chOff x="264" y="1039"/>
                <a:chExt cx="5200" cy="3280"/>
              </a:xfrm>
            </p:grpSpPr>
            <p:sp>
              <p:nvSpPr>
                <p:cNvPr id="27698" name="Freeform 50"/>
                <p:cNvSpPr>
                  <a:spLocks/>
                </p:cNvSpPr>
                <p:nvPr/>
              </p:nvSpPr>
              <p:spPr bwMode="hidden">
                <a:xfrm>
                  <a:off x="2849" y="1039"/>
                  <a:ext cx="42" cy="3280"/>
                </a:xfrm>
                <a:custGeom>
                  <a:avLst/>
                  <a:gdLst/>
                  <a:ahLst/>
                  <a:cxnLst>
                    <a:cxn ang="0">
                      <a:pos x="18" y="0"/>
                    </a:cxn>
                    <a:cxn ang="0">
                      <a:pos x="0" y="0"/>
                    </a:cxn>
                    <a:cxn ang="0">
                      <a:pos x="0" y="3273"/>
                    </a:cxn>
                    <a:cxn ang="0">
                      <a:pos x="42" y="3273"/>
                    </a:cxn>
                    <a:cxn ang="0">
                      <a:pos x="42" y="0"/>
                    </a:cxn>
                    <a:cxn ang="0">
                      <a:pos x="18" y="0"/>
                    </a:cxn>
                    <a:cxn ang="0">
                      <a:pos x="18" y="0"/>
                    </a:cxn>
                  </a:cxnLst>
                  <a:rect l="0" t="0" r="r" b="b"/>
                  <a:pathLst>
                    <a:path w="42" h="3273">
                      <a:moveTo>
                        <a:pt x="18" y="0"/>
                      </a:moveTo>
                      <a:lnTo>
                        <a:pt x="0" y="0"/>
                      </a:lnTo>
                      <a:lnTo>
                        <a:pt x="0" y="3273"/>
                      </a:lnTo>
                      <a:lnTo>
                        <a:pt x="42"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7699" name="Freeform 51"/>
                <p:cNvSpPr>
                  <a:spLocks/>
                </p:cNvSpPr>
                <p:nvPr/>
              </p:nvSpPr>
              <p:spPr bwMode="hidden">
                <a:xfrm>
                  <a:off x="2154" y="1039"/>
                  <a:ext cx="401" cy="3280"/>
                </a:xfrm>
                <a:custGeom>
                  <a:avLst/>
                  <a:gdLst/>
                  <a:ahLst/>
                  <a:cxnLst>
                    <a:cxn ang="0">
                      <a:pos x="376" y="0"/>
                    </a:cxn>
                    <a:cxn ang="0">
                      <a:pos x="358" y="0"/>
                    </a:cxn>
                    <a:cxn ang="0">
                      <a:pos x="0" y="3273"/>
                    </a:cxn>
                    <a:cxn ang="0">
                      <a:pos x="41" y="3273"/>
                    </a:cxn>
                    <a:cxn ang="0">
                      <a:pos x="400" y="0"/>
                    </a:cxn>
                    <a:cxn ang="0">
                      <a:pos x="376" y="0"/>
                    </a:cxn>
                    <a:cxn ang="0">
                      <a:pos x="376" y="0"/>
                    </a:cxn>
                  </a:cxnLst>
                  <a:rect l="0" t="0" r="r" b="b"/>
                  <a:pathLst>
                    <a:path w="400" h="3273">
                      <a:moveTo>
                        <a:pt x="376" y="0"/>
                      </a:moveTo>
                      <a:lnTo>
                        <a:pt x="358" y="0"/>
                      </a:lnTo>
                      <a:lnTo>
                        <a:pt x="0" y="3273"/>
                      </a:lnTo>
                      <a:lnTo>
                        <a:pt x="41" y="3273"/>
                      </a:lnTo>
                      <a:lnTo>
                        <a:pt x="400" y="0"/>
                      </a:lnTo>
                      <a:lnTo>
                        <a:pt x="376" y="0"/>
                      </a:lnTo>
                      <a:lnTo>
                        <a:pt x="37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7700" name="Freeform 52"/>
                <p:cNvSpPr>
                  <a:spLocks/>
                </p:cNvSpPr>
                <p:nvPr/>
              </p:nvSpPr>
              <p:spPr bwMode="hidden">
                <a:xfrm>
                  <a:off x="1530" y="1039"/>
                  <a:ext cx="677" cy="3280"/>
                </a:xfrm>
                <a:custGeom>
                  <a:avLst/>
                  <a:gdLst/>
                  <a:ahLst/>
                  <a:cxnLst>
                    <a:cxn ang="0">
                      <a:pos x="657" y="0"/>
                    </a:cxn>
                    <a:cxn ang="0">
                      <a:pos x="639" y="0"/>
                    </a:cxn>
                    <a:cxn ang="0">
                      <a:pos x="0" y="3273"/>
                    </a:cxn>
                    <a:cxn ang="0">
                      <a:pos x="42" y="3273"/>
                    </a:cxn>
                    <a:cxn ang="0">
                      <a:pos x="675" y="0"/>
                    </a:cxn>
                    <a:cxn ang="0">
                      <a:pos x="657" y="0"/>
                    </a:cxn>
                    <a:cxn ang="0">
                      <a:pos x="657" y="0"/>
                    </a:cxn>
                  </a:cxnLst>
                  <a:rect l="0" t="0" r="r" b="b"/>
                  <a:pathLst>
                    <a:path w="675" h="3273">
                      <a:moveTo>
                        <a:pt x="657" y="0"/>
                      </a:moveTo>
                      <a:lnTo>
                        <a:pt x="639" y="0"/>
                      </a:lnTo>
                      <a:lnTo>
                        <a:pt x="0" y="3273"/>
                      </a:lnTo>
                      <a:lnTo>
                        <a:pt x="42" y="3273"/>
                      </a:lnTo>
                      <a:lnTo>
                        <a:pt x="675" y="0"/>
                      </a:lnTo>
                      <a:lnTo>
                        <a:pt x="657" y="0"/>
                      </a:lnTo>
                      <a:lnTo>
                        <a:pt x="657"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7701" name="Freeform 53"/>
                <p:cNvSpPr>
                  <a:spLocks/>
                </p:cNvSpPr>
                <p:nvPr/>
              </p:nvSpPr>
              <p:spPr bwMode="hidden">
                <a:xfrm>
                  <a:off x="876" y="1039"/>
                  <a:ext cx="1031" cy="3280"/>
                </a:xfrm>
                <a:custGeom>
                  <a:avLst/>
                  <a:gdLst/>
                  <a:ahLst/>
                  <a:cxnLst>
                    <a:cxn ang="0">
                      <a:pos x="1013" y="0"/>
                    </a:cxn>
                    <a:cxn ang="0">
                      <a:pos x="990" y="0"/>
                    </a:cxn>
                    <a:cxn ang="0">
                      <a:pos x="0" y="3280"/>
                    </a:cxn>
                    <a:cxn ang="0">
                      <a:pos x="42" y="3280"/>
                    </a:cxn>
                    <a:cxn ang="0">
                      <a:pos x="1031" y="4"/>
                    </a:cxn>
                    <a:cxn ang="0">
                      <a:pos x="1013" y="0"/>
                    </a:cxn>
                    <a:cxn ang="0">
                      <a:pos x="1013" y="0"/>
                    </a:cxn>
                  </a:cxnLst>
                  <a:rect l="0" t="0" r="r" b="b"/>
                  <a:pathLst>
                    <a:path w="1031" h="3280">
                      <a:moveTo>
                        <a:pt x="1013" y="0"/>
                      </a:moveTo>
                      <a:lnTo>
                        <a:pt x="990" y="0"/>
                      </a:lnTo>
                      <a:lnTo>
                        <a:pt x="0" y="3280"/>
                      </a:lnTo>
                      <a:lnTo>
                        <a:pt x="42" y="3280"/>
                      </a:lnTo>
                      <a:lnTo>
                        <a:pt x="1031" y="4"/>
                      </a:lnTo>
                      <a:lnTo>
                        <a:pt x="1013" y="0"/>
                      </a:lnTo>
                      <a:lnTo>
                        <a:pt x="101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7702" name="Freeform 54"/>
                <p:cNvSpPr>
                  <a:spLocks/>
                </p:cNvSpPr>
                <p:nvPr/>
              </p:nvSpPr>
              <p:spPr bwMode="hidden">
                <a:xfrm>
                  <a:off x="264" y="1039"/>
                  <a:ext cx="1319" cy="3280"/>
                </a:xfrm>
                <a:custGeom>
                  <a:avLst/>
                  <a:gdLst/>
                  <a:ahLst/>
                  <a:cxnLst>
                    <a:cxn ang="0">
                      <a:pos x="1296" y="0"/>
                    </a:cxn>
                    <a:cxn ang="0">
                      <a:pos x="1278" y="0"/>
                    </a:cxn>
                    <a:cxn ang="0">
                      <a:pos x="0" y="3280"/>
                    </a:cxn>
                    <a:cxn ang="0">
                      <a:pos x="42" y="3280"/>
                    </a:cxn>
                    <a:cxn ang="0">
                      <a:pos x="1319" y="5"/>
                    </a:cxn>
                    <a:cxn ang="0">
                      <a:pos x="1296" y="0"/>
                    </a:cxn>
                    <a:cxn ang="0">
                      <a:pos x="1296" y="0"/>
                    </a:cxn>
                  </a:cxnLst>
                  <a:rect l="0" t="0" r="r" b="b"/>
                  <a:pathLst>
                    <a:path w="1319" h="3280">
                      <a:moveTo>
                        <a:pt x="1296" y="0"/>
                      </a:moveTo>
                      <a:lnTo>
                        <a:pt x="1278" y="0"/>
                      </a:lnTo>
                      <a:lnTo>
                        <a:pt x="0" y="3280"/>
                      </a:lnTo>
                      <a:lnTo>
                        <a:pt x="42" y="3280"/>
                      </a:lnTo>
                      <a:lnTo>
                        <a:pt x="1319" y="5"/>
                      </a:lnTo>
                      <a:lnTo>
                        <a:pt x="1296" y="0"/>
                      </a:lnTo>
                      <a:lnTo>
                        <a:pt x="129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7703" name="Freeform 55"/>
                <p:cNvSpPr>
                  <a:spLocks/>
                </p:cNvSpPr>
                <p:nvPr/>
              </p:nvSpPr>
              <p:spPr bwMode="hidden">
                <a:xfrm>
                  <a:off x="3191" y="1039"/>
                  <a:ext cx="402" cy="3280"/>
                </a:xfrm>
                <a:custGeom>
                  <a:avLst/>
                  <a:gdLst/>
                  <a:ahLst/>
                  <a:cxnLst>
                    <a:cxn ang="0">
                      <a:pos x="18" y="0"/>
                    </a:cxn>
                    <a:cxn ang="0">
                      <a:pos x="0" y="0"/>
                    </a:cxn>
                    <a:cxn ang="0">
                      <a:pos x="359" y="3273"/>
                    </a:cxn>
                    <a:cxn ang="0">
                      <a:pos x="401" y="3273"/>
                    </a:cxn>
                    <a:cxn ang="0">
                      <a:pos x="42" y="0"/>
                    </a:cxn>
                    <a:cxn ang="0">
                      <a:pos x="18" y="0"/>
                    </a:cxn>
                    <a:cxn ang="0">
                      <a:pos x="18" y="0"/>
                    </a:cxn>
                  </a:cxnLst>
                  <a:rect l="0" t="0" r="r" b="b"/>
                  <a:pathLst>
                    <a:path w="401" h="3273">
                      <a:moveTo>
                        <a:pt x="18" y="0"/>
                      </a:moveTo>
                      <a:lnTo>
                        <a:pt x="0" y="0"/>
                      </a:lnTo>
                      <a:lnTo>
                        <a:pt x="359" y="3273"/>
                      </a:lnTo>
                      <a:lnTo>
                        <a:pt x="401" y="3273"/>
                      </a:lnTo>
                      <a:lnTo>
                        <a:pt x="42"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7704" name="Freeform 56"/>
                <p:cNvSpPr>
                  <a:spLocks/>
                </p:cNvSpPr>
                <p:nvPr/>
              </p:nvSpPr>
              <p:spPr bwMode="hidden">
                <a:xfrm>
                  <a:off x="3533" y="1039"/>
                  <a:ext cx="677" cy="3280"/>
                </a:xfrm>
                <a:custGeom>
                  <a:avLst/>
                  <a:gdLst/>
                  <a:ahLst/>
                  <a:cxnLst>
                    <a:cxn ang="0">
                      <a:pos x="18" y="0"/>
                    </a:cxn>
                    <a:cxn ang="0">
                      <a:pos x="0" y="0"/>
                    </a:cxn>
                    <a:cxn ang="0">
                      <a:pos x="640" y="3273"/>
                    </a:cxn>
                    <a:cxn ang="0">
                      <a:pos x="675" y="3273"/>
                    </a:cxn>
                    <a:cxn ang="0">
                      <a:pos x="36" y="0"/>
                    </a:cxn>
                    <a:cxn ang="0">
                      <a:pos x="18" y="0"/>
                    </a:cxn>
                    <a:cxn ang="0">
                      <a:pos x="18" y="0"/>
                    </a:cxn>
                  </a:cxnLst>
                  <a:rect l="0" t="0" r="r" b="b"/>
                  <a:pathLst>
                    <a:path w="675" h="3273">
                      <a:moveTo>
                        <a:pt x="18" y="0"/>
                      </a:moveTo>
                      <a:lnTo>
                        <a:pt x="0" y="0"/>
                      </a:lnTo>
                      <a:lnTo>
                        <a:pt x="640" y="3273"/>
                      </a:lnTo>
                      <a:lnTo>
                        <a:pt x="675" y="3273"/>
                      </a:lnTo>
                      <a:lnTo>
                        <a:pt x="36" y="0"/>
                      </a:lnTo>
                      <a:lnTo>
                        <a:pt x="18" y="0"/>
                      </a:lnTo>
                      <a:lnTo>
                        <a:pt x="18"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7705" name="Freeform 57"/>
                <p:cNvSpPr>
                  <a:spLocks/>
                </p:cNvSpPr>
                <p:nvPr/>
              </p:nvSpPr>
              <p:spPr bwMode="hidden">
                <a:xfrm>
                  <a:off x="3822" y="1039"/>
                  <a:ext cx="1036" cy="3280"/>
                </a:xfrm>
                <a:custGeom>
                  <a:avLst/>
                  <a:gdLst/>
                  <a:ahLst/>
                  <a:cxnLst>
                    <a:cxn ang="0">
                      <a:pos x="23" y="0"/>
                    </a:cxn>
                    <a:cxn ang="0">
                      <a:pos x="0" y="5"/>
                    </a:cxn>
                    <a:cxn ang="0">
                      <a:pos x="994" y="3280"/>
                    </a:cxn>
                    <a:cxn ang="0">
                      <a:pos x="1036" y="3280"/>
                    </a:cxn>
                    <a:cxn ang="0">
                      <a:pos x="41" y="0"/>
                    </a:cxn>
                    <a:cxn ang="0">
                      <a:pos x="23" y="0"/>
                    </a:cxn>
                    <a:cxn ang="0">
                      <a:pos x="23" y="0"/>
                    </a:cxn>
                  </a:cxnLst>
                  <a:rect l="0" t="0" r="r" b="b"/>
                  <a:pathLst>
                    <a:path w="1036" h="3280">
                      <a:moveTo>
                        <a:pt x="23" y="0"/>
                      </a:moveTo>
                      <a:lnTo>
                        <a:pt x="0" y="5"/>
                      </a:lnTo>
                      <a:lnTo>
                        <a:pt x="994" y="3280"/>
                      </a:lnTo>
                      <a:lnTo>
                        <a:pt x="1036" y="3280"/>
                      </a:lnTo>
                      <a:lnTo>
                        <a:pt x="41" y="0"/>
                      </a:lnTo>
                      <a:lnTo>
                        <a:pt x="23" y="0"/>
                      </a:lnTo>
                      <a:lnTo>
                        <a:pt x="23"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7706" name="Freeform 58"/>
                <p:cNvSpPr>
                  <a:spLocks/>
                </p:cNvSpPr>
                <p:nvPr/>
              </p:nvSpPr>
              <p:spPr bwMode="hidden">
                <a:xfrm>
                  <a:off x="4137" y="1039"/>
                  <a:ext cx="1327" cy="3280"/>
                </a:xfrm>
                <a:custGeom>
                  <a:avLst/>
                  <a:gdLst/>
                  <a:ahLst/>
                  <a:cxnLst>
                    <a:cxn ang="0">
                      <a:pos x="20" y="0"/>
                    </a:cxn>
                    <a:cxn ang="0">
                      <a:pos x="0" y="7"/>
                    </a:cxn>
                    <a:cxn ang="0">
                      <a:pos x="1285" y="3280"/>
                    </a:cxn>
                    <a:cxn ang="0">
                      <a:pos x="1327" y="3280"/>
                    </a:cxn>
                    <a:cxn ang="0">
                      <a:pos x="43" y="0"/>
                    </a:cxn>
                    <a:cxn ang="0">
                      <a:pos x="20" y="0"/>
                    </a:cxn>
                    <a:cxn ang="0">
                      <a:pos x="20" y="0"/>
                    </a:cxn>
                  </a:cxnLst>
                  <a:rect l="0" t="0" r="r" b="b"/>
                  <a:pathLst>
                    <a:path w="1327" h="3280">
                      <a:moveTo>
                        <a:pt x="20" y="0"/>
                      </a:moveTo>
                      <a:lnTo>
                        <a:pt x="0" y="7"/>
                      </a:lnTo>
                      <a:lnTo>
                        <a:pt x="1285" y="3280"/>
                      </a:lnTo>
                      <a:lnTo>
                        <a:pt x="1327" y="3280"/>
                      </a:lnTo>
                      <a:lnTo>
                        <a:pt x="43" y="0"/>
                      </a:lnTo>
                      <a:lnTo>
                        <a:pt x="20" y="0"/>
                      </a:lnTo>
                      <a:lnTo>
                        <a:pt x="20"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grpSp>
          <p:sp>
            <p:nvSpPr>
              <p:cNvPr id="27707" name="Freeform 59"/>
              <p:cNvSpPr>
                <a:spLocks/>
              </p:cNvSpPr>
              <p:nvPr userDrawn="1"/>
            </p:nvSpPr>
            <p:spPr bwMode="hidden">
              <a:xfrm>
                <a:off x="0" y="1039"/>
                <a:ext cx="1254" cy="2632"/>
              </a:xfrm>
              <a:custGeom>
                <a:avLst/>
                <a:gdLst/>
                <a:ahLst/>
                <a:cxnLst>
                  <a:cxn ang="0">
                    <a:pos x="1236" y="0"/>
                  </a:cxn>
                  <a:cxn ang="0">
                    <a:pos x="1212" y="0"/>
                  </a:cxn>
                  <a:cxn ang="0">
                    <a:pos x="0" y="2542"/>
                  </a:cxn>
                  <a:cxn ang="0">
                    <a:pos x="0" y="2632"/>
                  </a:cxn>
                  <a:cxn ang="0">
                    <a:pos x="1254" y="7"/>
                  </a:cxn>
                  <a:cxn ang="0">
                    <a:pos x="1236" y="0"/>
                  </a:cxn>
                  <a:cxn ang="0">
                    <a:pos x="1236" y="0"/>
                  </a:cxn>
                </a:cxnLst>
                <a:rect l="0" t="0" r="r" b="b"/>
                <a:pathLst>
                  <a:path w="1254" h="2632">
                    <a:moveTo>
                      <a:pt x="1236" y="0"/>
                    </a:moveTo>
                    <a:lnTo>
                      <a:pt x="1212" y="0"/>
                    </a:lnTo>
                    <a:lnTo>
                      <a:pt x="0" y="2542"/>
                    </a:lnTo>
                    <a:lnTo>
                      <a:pt x="0" y="2632"/>
                    </a:lnTo>
                    <a:lnTo>
                      <a:pt x="1254" y="7"/>
                    </a:lnTo>
                    <a:lnTo>
                      <a:pt x="1236" y="0"/>
                    </a:lnTo>
                    <a:lnTo>
                      <a:pt x="1236"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7708" name="Freeform 60"/>
              <p:cNvSpPr>
                <a:spLocks/>
              </p:cNvSpPr>
              <p:nvPr userDrawn="1"/>
            </p:nvSpPr>
            <p:spPr bwMode="hidden">
              <a:xfrm>
                <a:off x="0" y="1039"/>
                <a:ext cx="948" cy="1676"/>
              </a:xfrm>
              <a:custGeom>
                <a:avLst/>
                <a:gdLst/>
                <a:ahLst/>
                <a:cxnLst>
                  <a:cxn ang="0">
                    <a:pos x="930" y="0"/>
                  </a:cxn>
                  <a:cxn ang="0">
                    <a:pos x="906" y="0"/>
                  </a:cxn>
                  <a:cxn ang="0">
                    <a:pos x="0" y="1593"/>
                  </a:cxn>
                  <a:cxn ang="0">
                    <a:pos x="0" y="1676"/>
                  </a:cxn>
                  <a:cxn ang="0">
                    <a:pos x="948" y="5"/>
                  </a:cxn>
                  <a:cxn ang="0">
                    <a:pos x="930" y="0"/>
                  </a:cxn>
                  <a:cxn ang="0">
                    <a:pos x="930" y="0"/>
                  </a:cxn>
                </a:cxnLst>
                <a:rect l="0" t="0" r="r" b="b"/>
                <a:pathLst>
                  <a:path w="948" h="1676">
                    <a:moveTo>
                      <a:pt x="930" y="0"/>
                    </a:moveTo>
                    <a:lnTo>
                      <a:pt x="906" y="0"/>
                    </a:lnTo>
                    <a:lnTo>
                      <a:pt x="0" y="1593"/>
                    </a:lnTo>
                    <a:lnTo>
                      <a:pt x="0" y="1676"/>
                    </a:lnTo>
                    <a:lnTo>
                      <a:pt x="948" y="5"/>
                    </a:lnTo>
                    <a:lnTo>
                      <a:pt x="930" y="0"/>
                    </a:lnTo>
                    <a:lnTo>
                      <a:pt x="930" y="0"/>
                    </a:lnTo>
                    <a:close/>
                  </a:path>
                </a:pathLst>
              </a:custGeom>
              <a:solidFill>
                <a:schemeClr val="accent2"/>
              </a:solidFill>
              <a:ln w="9525">
                <a:noFill/>
                <a:round/>
                <a:headEnd/>
                <a:tailEnd/>
              </a:ln>
            </p:spPr>
            <p:txBody>
              <a:bodyPr/>
              <a:lstStyle/>
              <a:p>
                <a:endParaRPr lang="en-US"/>
              </a:p>
            </p:txBody>
          </p:sp>
          <p:sp>
            <p:nvSpPr>
              <p:cNvPr id="27709" name="Freeform 61"/>
              <p:cNvSpPr>
                <a:spLocks/>
              </p:cNvSpPr>
              <p:nvPr userDrawn="1"/>
            </p:nvSpPr>
            <p:spPr bwMode="hidden">
              <a:xfrm>
                <a:off x="0" y="1039"/>
                <a:ext cx="629" cy="937"/>
              </a:xfrm>
              <a:custGeom>
                <a:avLst/>
                <a:gdLst/>
                <a:ahLst/>
                <a:cxnLst>
                  <a:cxn ang="0">
                    <a:pos x="606" y="0"/>
                  </a:cxn>
                  <a:cxn ang="0">
                    <a:pos x="582" y="0"/>
                  </a:cxn>
                  <a:cxn ang="0">
                    <a:pos x="0" y="871"/>
                  </a:cxn>
                  <a:cxn ang="0">
                    <a:pos x="0" y="937"/>
                  </a:cxn>
                  <a:cxn ang="0">
                    <a:pos x="629" y="4"/>
                  </a:cxn>
                  <a:cxn ang="0">
                    <a:pos x="606" y="0"/>
                  </a:cxn>
                  <a:cxn ang="0">
                    <a:pos x="606" y="0"/>
                  </a:cxn>
                </a:cxnLst>
                <a:rect l="0" t="0" r="r" b="b"/>
                <a:pathLst>
                  <a:path w="629" h="937">
                    <a:moveTo>
                      <a:pt x="606" y="0"/>
                    </a:moveTo>
                    <a:lnTo>
                      <a:pt x="582" y="0"/>
                    </a:lnTo>
                    <a:lnTo>
                      <a:pt x="0" y="871"/>
                    </a:lnTo>
                    <a:lnTo>
                      <a:pt x="0" y="937"/>
                    </a:lnTo>
                    <a:lnTo>
                      <a:pt x="629" y="4"/>
                    </a:lnTo>
                    <a:lnTo>
                      <a:pt x="606" y="0"/>
                    </a:lnTo>
                    <a:lnTo>
                      <a:pt x="606" y="0"/>
                    </a:lnTo>
                    <a:close/>
                  </a:path>
                </a:pathLst>
              </a:custGeom>
              <a:solidFill>
                <a:schemeClr val="accent2"/>
              </a:solidFill>
              <a:ln w="9525">
                <a:noFill/>
                <a:round/>
                <a:headEnd/>
                <a:tailEnd/>
              </a:ln>
            </p:spPr>
            <p:txBody>
              <a:bodyPr/>
              <a:lstStyle/>
              <a:p>
                <a:endParaRPr lang="en-US"/>
              </a:p>
            </p:txBody>
          </p:sp>
          <p:sp>
            <p:nvSpPr>
              <p:cNvPr id="27710" name="Freeform 62"/>
              <p:cNvSpPr>
                <a:spLocks/>
              </p:cNvSpPr>
              <p:nvPr userDrawn="1"/>
            </p:nvSpPr>
            <p:spPr bwMode="hidden">
              <a:xfrm>
                <a:off x="0" y="1039"/>
                <a:ext cx="305" cy="427"/>
              </a:xfrm>
              <a:custGeom>
                <a:avLst/>
                <a:gdLst/>
                <a:ahLst/>
                <a:cxnLst>
                  <a:cxn ang="0">
                    <a:pos x="282" y="0"/>
                  </a:cxn>
                  <a:cxn ang="0">
                    <a:pos x="252" y="0"/>
                  </a:cxn>
                  <a:cxn ang="0">
                    <a:pos x="0" y="361"/>
                  </a:cxn>
                  <a:cxn ang="0">
                    <a:pos x="0" y="427"/>
                  </a:cxn>
                  <a:cxn ang="0">
                    <a:pos x="305" y="5"/>
                  </a:cxn>
                  <a:cxn ang="0">
                    <a:pos x="282" y="0"/>
                  </a:cxn>
                  <a:cxn ang="0">
                    <a:pos x="282" y="0"/>
                  </a:cxn>
                </a:cxnLst>
                <a:rect l="0" t="0" r="r" b="b"/>
                <a:pathLst>
                  <a:path w="305" h="427">
                    <a:moveTo>
                      <a:pt x="282" y="0"/>
                    </a:moveTo>
                    <a:lnTo>
                      <a:pt x="252" y="0"/>
                    </a:lnTo>
                    <a:lnTo>
                      <a:pt x="0" y="361"/>
                    </a:lnTo>
                    <a:lnTo>
                      <a:pt x="0" y="427"/>
                    </a:lnTo>
                    <a:lnTo>
                      <a:pt x="305" y="5"/>
                    </a:lnTo>
                    <a:lnTo>
                      <a:pt x="282" y="0"/>
                    </a:lnTo>
                    <a:lnTo>
                      <a:pt x="282" y="0"/>
                    </a:lnTo>
                    <a:close/>
                  </a:path>
                </a:pathLst>
              </a:custGeom>
              <a:solidFill>
                <a:schemeClr val="accent2"/>
              </a:solidFill>
              <a:ln w="9525">
                <a:noFill/>
                <a:round/>
                <a:headEnd/>
                <a:tailEnd/>
              </a:ln>
            </p:spPr>
            <p:txBody>
              <a:bodyPr/>
              <a:lstStyle/>
              <a:p>
                <a:endParaRPr lang="en-US"/>
              </a:p>
            </p:txBody>
          </p:sp>
          <p:sp>
            <p:nvSpPr>
              <p:cNvPr id="27711" name="Freeform 63"/>
              <p:cNvSpPr>
                <a:spLocks/>
              </p:cNvSpPr>
              <p:nvPr userDrawn="1"/>
            </p:nvSpPr>
            <p:spPr bwMode="hidden">
              <a:xfrm>
                <a:off x="4481" y="1039"/>
                <a:ext cx="1277" cy="2686"/>
              </a:xfrm>
              <a:custGeom>
                <a:avLst/>
                <a:gdLst/>
                <a:ahLst/>
                <a:cxnLst>
                  <a:cxn ang="0">
                    <a:pos x="41" y="0"/>
                  </a:cxn>
                  <a:cxn ang="0">
                    <a:pos x="17" y="0"/>
                  </a:cxn>
                  <a:cxn ang="0">
                    <a:pos x="0" y="4"/>
                  </a:cxn>
                  <a:cxn ang="0">
                    <a:pos x="1277" y="2686"/>
                  </a:cxn>
                  <a:cxn ang="0">
                    <a:pos x="1277" y="2596"/>
                  </a:cxn>
                  <a:cxn ang="0">
                    <a:pos x="41" y="0"/>
                  </a:cxn>
                  <a:cxn ang="0">
                    <a:pos x="41" y="0"/>
                  </a:cxn>
                </a:cxnLst>
                <a:rect l="0" t="0" r="r" b="b"/>
                <a:pathLst>
                  <a:path w="1277" h="2686">
                    <a:moveTo>
                      <a:pt x="41" y="0"/>
                    </a:moveTo>
                    <a:lnTo>
                      <a:pt x="17" y="0"/>
                    </a:lnTo>
                    <a:lnTo>
                      <a:pt x="0" y="4"/>
                    </a:lnTo>
                    <a:lnTo>
                      <a:pt x="1277" y="2686"/>
                    </a:lnTo>
                    <a:lnTo>
                      <a:pt x="1277" y="2596"/>
                    </a:lnTo>
                    <a:lnTo>
                      <a:pt x="41" y="0"/>
                    </a:lnTo>
                    <a:lnTo>
                      <a:pt x="41"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7712" name="Freeform 64"/>
              <p:cNvSpPr>
                <a:spLocks/>
              </p:cNvSpPr>
              <p:nvPr userDrawn="1"/>
            </p:nvSpPr>
            <p:spPr bwMode="hidden">
              <a:xfrm>
                <a:off x="4770" y="1039"/>
                <a:ext cx="988" cy="1730"/>
              </a:xfrm>
              <a:custGeom>
                <a:avLst/>
                <a:gdLst/>
                <a:ahLst/>
                <a:cxnLst>
                  <a:cxn ang="0">
                    <a:pos x="16" y="0"/>
                  </a:cxn>
                  <a:cxn ang="0">
                    <a:pos x="0" y="7"/>
                  </a:cxn>
                  <a:cxn ang="0">
                    <a:pos x="988" y="1730"/>
                  </a:cxn>
                  <a:cxn ang="0">
                    <a:pos x="988" y="1653"/>
                  </a:cxn>
                  <a:cxn ang="0">
                    <a:pos x="40" y="0"/>
                  </a:cxn>
                  <a:cxn ang="0">
                    <a:pos x="16" y="0"/>
                  </a:cxn>
                  <a:cxn ang="0">
                    <a:pos x="16" y="0"/>
                  </a:cxn>
                </a:cxnLst>
                <a:rect l="0" t="0" r="r" b="b"/>
                <a:pathLst>
                  <a:path w="988" h="1730">
                    <a:moveTo>
                      <a:pt x="16" y="0"/>
                    </a:moveTo>
                    <a:lnTo>
                      <a:pt x="0" y="7"/>
                    </a:lnTo>
                    <a:lnTo>
                      <a:pt x="988" y="1730"/>
                    </a:lnTo>
                    <a:lnTo>
                      <a:pt x="988" y="1653"/>
                    </a:lnTo>
                    <a:lnTo>
                      <a:pt x="40" y="0"/>
                    </a:lnTo>
                    <a:lnTo>
                      <a:pt x="16" y="0"/>
                    </a:lnTo>
                    <a:lnTo>
                      <a:pt x="16" y="0"/>
                    </a:lnTo>
                    <a:close/>
                  </a:path>
                </a:pathLst>
              </a:custGeom>
              <a:solidFill>
                <a:schemeClr val="accent2"/>
              </a:solidFill>
              <a:ln w="9525">
                <a:noFill/>
                <a:round/>
                <a:headEnd/>
                <a:tailEnd/>
              </a:ln>
            </p:spPr>
            <p:txBody>
              <a:bodyPr/>
              <a:lstStyle/>
              <a:p>
                <a:endParaRPr lang="en-US"/>
              </a:p>
            </p:txBody>
          </p:sp>
          <p:sp>
            <p:nvSpPr>
              <p:cNvPr id="27713" name="Freeform 65"/>
              <p:cNvSpPr>
                <a:spLocks/>
              </p:cNvSpPr>
              <p:nvPr userDrawn="1"/>
            </p:nvSpPr>
            <p:spPr bwMode="hidden">
              <a:xfrm>
                <a:off x="5088" y="1039"/>
                <a:ext cx="670" cy="997"/>
              </a:xfrm>
              <a:custGeom>
                <a:avLst/>
                <a:gdLst/>
                <a:ahLst/>
                <a:cxnLst>
                  <a:cxn ang="0">
                    <a:pos x="22" y="0"/>
                  </a:cxn>
                  <a:cxn ang="0">
                    <a:pos x="0" y="4"/>
                  </a:cxn>
                  <a:cxn ang="0">
                    <a:pos x="670" y="997"/>
                  </a:cxn>
                  <a:cxn ang="0">
                    <a:pos x="670" y="925"/>
                  </a:cxn>
                  <a:cxn ang="0">
                    <a:pos x="46" y="0"/>
                  </a:cxn>
                  <a:cxn ang="0">
                    <a:pos x="22" y="0"/>
                  </a:cxn>
                  <a:cxn ang="0">
                    <a:pos x="22" y="0"/>
                  </a:cxn>
                </a:cxnLst>
                <a:rect l="0" t="0" r="r" b="b"/>
                <a:pathLst>
                  <a:path w="670" h="997">
                    <a:moveTo>
                      <a:pt x="22" y="0"/>
                    </a:moveTo>
                    <a:lnTo>
                      <a:pt x="0" y="4"/>
                    </a:lnTo>
                    <a:lnTo>
                      <a:pt x="670" y="997"/>
                    </a:lnTo>
                    <a:lnTo>
                      <a:pt x="670" y="925"/>
                    </a:lnTo>
                    <a:lnTo>
                      <a:pt x="46" y="0"/>
                    </a:lnTo>
                    <a:lnTo>
                      <a:pt x="22" y="0"/>
                    </a:lnTo>
                    <a:lnTo>
                      <a:pt x="22" y="0"/>
                    </a:lnTo>
                    <a:close/>
                  </a:path>
                </a:pathLst>
              </a:custGeom>
              <a:solidFill>
                <a:schemeClr val="accent2"/>
              </a:solidFill>
              <a:ln w="9525">
                <a:noFill/>
                <a:round/>
                <a:headEnd/>
                <a:tailEnd/>
              </a:ln>
            </p:spPr>
            <p:txBody>
              <a:bodyPr/>
              <a:lstStyle/>
              <a:p>
                <a:endParaRPr lang="en-US"/>
              </a:p>
            </p:txBody>
          </p:sp>
          <p:sp>
            <p:nvSpPr>
              <p:cNvPr id="27714" name="Freeform 66"/>
              <p:cNvSpPr>
                <a:spLocks/>
              </p:cNvSpPr>
              <p:nvPr userDrawn="1"/>
            </p:nvSpPr>
            <p:spPr bwMode="hidden">
              <a:xfrm>
                <a:off x="5412" y="1039"/>
                <a:ext cx="346" cy="487"/>
              </a:xfrm>
              <a:custGeom>
                <a:avLst/>
                <a:gdLst/>
                <a:ahLst/>
                <a:cxnLst>
                  <a:cxn ang="0">
                    <a:pos x="22" y="0"/>
                  </a:cxn>
                  <a:cxn ang="0">
                    <a:pos x="0" y="7"/>
                  </a:cxn>
                  <a:cxn ang="0">
                    <a:pos x="346" y="487"/>
                  </a:cxn>
                  <a:cxn ang="0">
                    <a:pos x="346" y="415"/>
                  </a:cxn>
                  <a:cxn ang="0">
                    <a:pos x="46" y="0"/>
                  </a:cxn>
                  <a:cxn ang="0">
                    <a:pos x="22" y="0"/>
                  </a:cxn>
                  <a:cxn ang="0">
                    <a:pos x="22" y="0"/>
                  </a:cxn>
                </a:cxnLst>
                <a:rect l="0" t="0" r="r" b="b"/>
                <a:pathLst>
                  <a:path w="346" h="487">
                    <a:moveTo>
                      <a:pt x="22" y="0"/>
                    </a:moveTo>
                    <a:lnTo>
                      <a:pt x="0" y="7"/>
                    </a:lnTo>
                    <a:lnTo>
                      <a:pt x="346" y="487"/>
                    </a:lnTo>
                    <a:lnTo>
                      <a:pt x="346" y="415"/>
                    </a:lnTo>
                    <a:lnTo>
                      <a:pt x="46" y="0"/>
                    </a:lnTo>
                    <a:lnTo>
                      <a:pt x="22" y="0"/>
                    </a:lnTo>
                    <a:lnTo>
                      <a:pt x="22" y="0"/>
                    </a:lnTo>
                    <a:close/>
                  </a:path>
                </a:pathLst>
              </a:custGeom>
              <a:solidFill>
                <a:schemeClr val="accent2"/>
              </a:solidFill>
              <a:ln w="9525">
                <a:noFill/>
                <a:round/>
                <a:headEnd/>
                <a:tailEnd/>
              </a:ln>
            </p:spPr>
            <p:txBody>
              <a:bodyPr/>
              <a:lstStyle/>
              <a:p>
                <a:endParaRPr lang="en-US"/>
              </a:p>
            </p:txBody>
          </p:sp>
        </p:grpSp>
      </p:grpSp>
      <p:sp>
        <p:nvSpPr>
          <p:cNvPr id="27715" name="Rectangle 67"/>
          <p:cNvSpPr>
            <a:spLocks noGrp="1" noChangeArrowheads="1"/>
          </p:cNvSpPr>
          <p:nvPr>
            <p:ph type="title"/>
          </p:nvPr>
        </p:nvSpPr>
        <p:spPr bwMode="auto">
          <a:xfrm>
            <a:off x="455613" y="273050"/>
            <a:ext cx="8226425" cy="1143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27716" name="Rectangle 68"/>
          <p:cNvSpPr>
            <a:spLocks noGrp="1" noChangeArrowheads="1"/>
          </p:cNvSpPr>
          <p:nvPr>
            <p:ph type="dt" sz="half" idx="2"/>
          </p:nvPr>
        </p:nvSpPr>
        <p:spPr bwMode="auto">
          <a:xfrm>
            <a:off x="455613" y="6242050"/>
            <a:ext cx="213042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endParaRPr lang="en-US"/>
          </a:p>
        </p:txBody>
      </p:sp>
      <p:sp>
        <p:nvSpPr>
          <p:cNvPr id="27717" name="Rectangle 69"/>
          <p:cNvSpPr>
            <a:spLocks noGrp="1" noChangeArrowheads="1"/>
          </p:cNvSpPr>
          <p:nvPr>
            <p:ph type="ftr" sz="quarter" idx="3"/>
          </p:nvPr>
        </p:nvSpPr>
        <p:spPr bwMode="auto">
          <a:xfrm>
            <a:off x="3124200" y="6242050"/>
            <a:ext cx="2895600"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endParaRPr lang="en-US"/>
          </a:p>
        </p:txBody>
      </p:sp>
      <p:sp>
        <p:nvSpPr>
          <p:cNvPr id="27718" name="Rectangle 70"/>
          <p:cNvSpPr>
            <a:spLocks noGrp="1" noChangeArrowheads="1"/>
          </p:cNvSpPr>
          <p:nvPr>
            <p:ph type="sldNum" sz="quarter" idx="4"/>
          </p:nvPr>
        </p:nvSpPr>
        <p:spPr bwMode="auto">
          <a:xfrm>
            <a:off x="6553200" y="6242050"/>
            <a:ext cx="2130425" cy="4746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CD212A08-058A-4ECF-A223-1D191FAE4D24}" type="slidenum">
              <a:rPr lang="en-US"/>
              <a:pPr/>
              <a:t>‹#›</a:t>
            </a:fld>
            <a:endParaRPr lang="en-US"/>
          </a:p>
        </p:txBody>
      </p:sp>
      <p:sp>
        <p:nvSpPr>
          <p:cNvPr id="27719" name="Rectangle 71"/>
          <p:cNvSpPr>
            <a:spLocks noGrp="1" noChangeArrowheads="1"/>
          </p:cNvSpPr>
          <p:nvPr>
            <p:ph type="body" idx="1"/>
          </p:nvPr>
        </p:nvSpPr>
        <p:spPr bwMode="auto">
          <a:xfrm>
            <a:off x="455613" y="1598613"/>
            <a:ext cx="8226425" cy="44973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tx2"/>
        </a:buClr>
        <a:buSzPct val="115000"/>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115000"/>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115000"/>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poetry.about.com/od/poems/l/blmillayeuclid.htm" TargetMode="Externa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2" Type="http://schemas.openxmlformats.org/officeDocument/2006/relationships/hyperlink" Target="http://www.poetry-archive.com/c/the_cambridge_ladies_who_live_in_furnished_souls.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cai.ucdavis.edu/uccp/workingweary.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readbookonline.net/readOnLine/56422/"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usask.ca/english/prufrock/recstart.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hyperlink" Target="http://www.bartleby.com/200/sw4.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bartleby.com/198/1.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boomerbible.com/wasteland.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762000"/>
            <a:ext cx="8226425" cy="1736725"/>
          </a:xfrm>
        </p:spPr>
        <p:txBody>
          <a:bodyPr/>
          <a:lstStyle/>
          <a:p>
            <a:r>
              <a:rPr lang="en-US" sz="4800" dirty="0" smtClean="0"/>
              <a:t>Modern Poetry: Pre-WW II</a:t>
            </a:r>
            <a:endParaRPr lang="en-US" sz="4800" dirty="0"/>
          </a:p>
        </p:txBody>
      </p:sp>
      <p:sp>
        <p:nvSpPr>
          <p:cNvPr id="2051" name="Rectangle 3"/>
          <p:cNvSpPr>
            <a:spLocks noGrp="1" noChangeArrowheads="1"/>
          </p:cNvSpPr>
          <p:nvPr>
            <p:ph type="subTitle" idx="1"/>
          </p:nvPr>
        </p:nvSpPr>
        <p:spPr/>
        <p:txBody>
          <a:bodyPr/>
          <a:lstStyle/>
          <a:p>
            <a:r>
              <a:rPr lang="en-US" dirty="0"/>
              <a:t>Dr. Alan Haffa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Edna St. Vincent Millay, 1923</a:t>
            </a:r>
            <a:endParaRPr lang="en-US" dirty="0"/>
          </a:p>
        </p:txBody>
      </p:sp>
      <p:sp>
        <p:nvSpPr>
          <p:cNvPr id="3" name="Content Placeholder 2"/>
          <p:cNvSpPr>
            <a:spLocks noGrp="1"/>
          </p:cNvSpPr>
          <p:nvPr>
            <p:ph sz="half" idx="1"/>
          </p:nvPr>
        </p:nvSpPr>
        <p:spPr/>
        <p:txBody>
          <a:bodyPr/>
          <a:lstStyle/>
          <a:p>
            <a:r>
              <a:rPr lang="en-US" dirty="0" smtClean="0">
                <a:hlinkClick r:id="rId2"/>
              </a:rPr>
              <a:t>http://poetry.about.com/od/poems/l/blmillayeuclid.htm</a:t>
            </a:r>
            <a:endParaRPr lang="en-US" dirty="0" smtClean="0"/>
          </a:p>
          <a:p>
            <a:endParaRPr lang="en-US" dirty="0" smtClean="0"/>
          </a:p>
          <a:p>
            <a:endParaRPr lang="en-US" dirty="0"/>
          </a:p>
        </p:txBody>
      </p:sp>
      <p:pic>
        <p:nvPicPr>
          <p:cNvPr id="5" name="Content Placeholder 4" descr="Tableau I Mondrian.jpg"/>
          <p:cNvPicPr>
            <a:picLocks noGrp="1" noChangeAspect="1"/>
          </p:cNvPicPr>
          <p:nvPr>
            <p:ph sz="half" idx="2"/>
          </p:nvPr>
        </p:nvPicPr>
        <p:blipFill>
          <a:blip r:embed="rId3" cstate="print"/>
          <a:stretch>
            <a:fillRect/>
          </a:stretch>
        </p:blipFill>
        <p:spPr>
          <a:xfrm>
            <a:off x="4343400" y="1904999"/>
            <a:ext cx="4262437" cy="4262437"/>
          </a:xfrm>
        </p:spPr>
      </p:pic>
      <p:pic>
        <p:nvPicPr>
          <p:cNvPr id="6" name="Picture 5" descr="Euclid Golden Ratio.jpg"/>
          <p:cNvPicPr>
            <a:picLocks noChangeAspect="1"/>
          </p:cNvPicPr>
          <p:nvPr/>
        </p:nvPicPr>
        <p:blipFill>
          <a:blip r:embed="rId4" cstate="print"/>
          <a:stretch>
            <a:fillRect/>
          </a:stretch>
        </p:blipFill>
        <p:spPr>
          <a:xfrm>
            <a:off x="457200" y="3191691"/>
            <a:ext cx="2895600" cy="354090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E.E. Cummings, “O sweet spontaneous,” 1920</a:t>
            </a:r>
            <a:endParaRPr lang="en-US" dirty="0"/>
          </a:p>
        </p:txBody>
      </p:sp>
      <p:sp>
        <p:nvSpPr>
          <p:cNvPr id="3" name="Content Placeholder 2"/>
          <p:cNvSpPr>
            <a:spLocks noGrp="1"/>
          </p:cNvSpPr>
          <p:nvPr>
            <p:ph idx="1"/>
          </p:nvPr>
        </p:nvSpPr>
        <p:spPr/>
        <p:txBody>
          <a:bodyPr/>
          <a:lstStyle/>
          <a:p>
            <a:r>
              <a:rPr lang="en-US" dirty="0" smtClean="0">
                <a:hlinkClick r:id="rId2"/>
              </a:rPr>
              <a:t>http://www.poetry-archive.com/c/the_cambridge_ladies_who_live_in_furnished_souls.html</a:t>
            </a:r>
            <a:endParaRPr lang="en-US" dirty="0" smtClean="0"/>
          </a:p>
          <a:p>
            <a:r>
              <a:rPr lang="en-US" dirty="0" smtClean="0"/>
              <a:t>Syntax and form deny our expectations</a:t>
            </a:r>
          </a:p>
          <a:p>
            <a:r>
              <a:rPr lang="en-US" dirty="0" smtClean="0"/>
              <a:t>Allusion to Longfellow is a criticism of Victorian morals and poetry</a:t>
            </a:r>
          </a:p>
          <a:p>
            <a:r>
              <a:rPr lang="en-US" dirty="0" smtClean="0"/>
              <a:t>Hypocrisy of society</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Langston Hughes, “The Weary Blues,” 1923</a:t>
            </a:r>
            <a:endParaRPr lang="en-US" dirty="0"/>
          </a:p>
        </p:txBody>
      </p:sp>
      <p:sp>
        <p:nvSpPr>
          <p:cNvPr id="3" name="Content Placeholder 2"/>
          <p:cNvSpPr>
            <a:spLocks noGrp="1"/>
          </p:cNvSpPr>
          <p:nvPr>
            <p:ph idx="1"/>
          </p:nvPr>
        </p:nvSpPr>
        <p:spPr/>
        <p:txBody>
          <a:bodyPr/>
          <a:lstStyle/>
          <a:p>
            <a:r>
              <a:rPr lang="en-US" dirty="0" smtClean="0">
                <a:hlinkClick r:id="rId2"/>
              </a:rPr>
              <a:t>http://cai.ucdavis.edu/uccp/workingweary.html</a:t>
            </a:r>
            <a:endParaRPr lang="en-US" dirty="0" smtClean="0"/>
          </a:p>
          <a:p>
            <a:r>
              <a:rPr lang="en-US" dirty="0" smtClean="0"/>
              <a:t>Harlem Renaissance</a:t>
            </a:r>
          </a:p>
          <a:p>
            <a:r>
              <a:rPr lang="en-US" dirty="0" smtClean="0"/>
              <a:t>Irregular Rhyme and Meter</a:t>
            </a:r>
          </a:p>
          <a:p>
            <a:r>
              <a:rPr lang="en-US" dirty="0" smtClean="0"/>
              <a:t>Sound and voice mimic that of a Blue’s Singer</a:t>
            </a:r>
          </a:p>
          <a:p>
            <a:r>
              <a:rPr lang="en-US" dirty="0" smtClean="0"/>
              <a:t>Expressing the disappointment of African Americans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William Carlos Williams, “To Waken an Old Lady,” 1921</a:t>
            </a:r>
            <a:endParaRPr lang="en-US" dirty="0"/>
          </a:p>
        </p:txBody>
      </p:sp>
      <p:sp>
        <p:nvSpPr>
          <p:cNvPr id="3" name="Content Placeholder 2"/>
          <p:cNvSpPr>
            <a:spLocks noGrp="1"/>
          </p:cNvSpPr>
          <p:nvPr>
            <p:ph idx="1"/>
          </p:nvPr>
        </p:nvSpPr>
        <p:spPr/>
        <p:txBody>
          <a:bodyPr/>
          <a:lstStyle/>
          <a:p>
            <a:r>
              <a:rPr lang="en-US" dirty="0" smtClean="0">
                <a:hlinkClick r:id="rId2"/>
              </a:rPr>
              <a:t>http://www.readbookonline.net/readOnLine/56422/</a:t>
            </a:r>
            <a:endParaRPr lang="en-US" dirty="0" smtClean="0"/>
          </a:p>
          <a:p>
            <a:r>
              <a:rPr lang="en-US" dirty="0" smtClean="0"/>
              <a:t>Use of evocative images with minimalist description</a:t>
            </a:r>
          </a:p>
          <a:p>
            <a:r>
              <a:rPr lang="en-US" dirty="0" smtClean="0"/>
              <a:t>Line 10 is a transition</a:t>
            </a:r>
          </a:p>
          <a:p>
            <a:r>
              <a:rPr lang="en-US" dirty="0" smtClean="0"/>
              <a:t>Subject is death but ending is ambiguous</a:t>
            </a:r>
          </a:p>
          <a:p>
            <a:r>
              <a:rPr lang="en-US" dirty="0" smtClean="0"/>
              <a:t>What does a “shrill/piping of plenty” mean?  Shrill is a harsh word, but “piping plenty” sounds bounteous and happy.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Summary</a:t>
            </a:r>
          </a:p>
        </p:txBody>
      </p:sp>
      <p:sp>
        <p:nvSpPr>
          <p:cNvPr id="38915" name="Rectangle 3"/>
          <p:cNvSpPr>
            <a:spLocks noGrp="1" noChangeArrowheads="1"/>
          </p:cNvSpPr>
          <p:nvPr>
            <p:ph type="body" idx="1"/>
          </p:nvPr>
        </p:nvSpPr>
        <p:spPr>
          <a:xfrm>
            <a:off x="0" y="1295400"/>
            <a:ext cx="9144000" cy="5562600"/>
          </a:xfrm>
        </p:spPr>
        <p:txBody>
          <a:bodyPr/>
          <a:lstStyle/>
          <a:p>
            <a:pPr>
              <a:lnSpc>
                <a:spcPct val="90000"/>
              </a:lnSpc>
            </a:pPr>
            <a:r>
              <a:rPr lang="en-US" sz="2800"/>
              <a:t>Gentrain Syllabus, p. 48-9: “Writers of poetry continued the movements of aestheticism and symbolism begun in the late nineteenth century, but they developed different attitudes toward content and substantially increased the varieties of approach and forms…poets wanted to express their concern about the artist’s function in a scientific age; some believed that the poet must move to a ‘pure’ poetry, unconcerned with morality or science; several major poets saw in poetry a ritualistic function necessary to modern men and woman; and many more…viewed the age as a reason for isolation, not caring whether their vision was shared by the many or by only a few kindred spirits.”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Conclusion</a:t>
            </a:r>
          </a:p>
        </p:txBody>
      </p:sp>
      <p:sp>
        <p:nvSpPr>
          <p:cNvPr id="58371" name="Rectangle 3"/>
          <p:cNvSpPr>
            <a:spLocks noGrp="1" noChangeArrowheads="1"/>
          </p:cNvSpPr>
          <p:nvPr>
            <p:ph type="body" idx="1"/>
          </p:nvPr>
        </p:nvSpPr>
        <p:spPr>
          <a:xfrm>
            <a:off x="0" y="1371600"/>
            <a:ext cx="9144000" cy="5486400"/>
          </a:xfrm>
        </p:spPr>
        <p:txBody>
          <a:bodyPr/>
          <a:lstStyle/>
          <a:p>
            <a:pPr>
              <a:lnSpc>
                <a:spcPct val="90000"/>
              </a:lnSpc>
            </a:pPr>
            <a:r>
              <a:rPr lang="en-US" dirty="0"/>
              <a:t>Art and Poetry as a Secular Answer to the “Death of Religion” is Insufficient</a:t>
            </a:r>
          </a:p>
          <a:p>
            <a:pPr>
              <a:lnSpc>
                <a:spcPct val="90000"/>
              </a:lnSpc>
            </a:pPr>
            <a:r>
              <a:rPr lang="en-US" dirty="0"/>
              <a:t>Tradition is not abandoned; but modern poetry highlights the dissonance and the distance between the past and the present</a:t>
            </a:r>
          </a:p>
          <a:p>
            <a:pPr>
              <a:lnSpc>
                <a:spcPct val="90000"/>
              </a:lnSpc>
            </a:pPr>
            <a:r>
              <a:rPr lang="en-US" dirty="0"/>
              <a:t>Modern Culture is essentially alienating and idiosyncratic; individual is fragmented</a:t>
            </a:r>
          </a:p>
          <a:p>
            <a:pPr>
              <a:lnSpc>
                <a:spcPct val="90000"/>
              </a:lnSpc>
            </a:pPr>
            <a:r>
              <a:rPr lang="en-US" dirty="0" smtClean="0"/>
              <a:t>Rejected </a:t>
            </a:r>
            <a:r>
              <a:rPr lang="en-US" dirty="0" err="1"/>
              <a:t>Moralism</a:t>
            </a:r>
            <a:r>
              <a:rPr lang="en-US" dirty="0"/>
              <a:t> and Focus on Meaning as the end of poetry</a:t>
            </a:r>
          </a:p>
          <a:p>
            <a:pPr>
              <a:lnSpc>
                <a:spcPct val="90000"/>
              </a:lnSpc>
              <a:buFont typeface="Wingdings" pitchFamily="2" charset="2"/>
              <a:buNone/>
            </a:pPr>
            <a:endParaRPr lang="en-US" dirty="0"/>
          </a:p>
          <a:p>
            <a:pPr>
              <a:lnSpc>
                <a:spcPct val="90000"/>
              </a:lnSpc>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Modern Poetry</a:t>
            </a:r>
            <a:endParaRPr lang="en-US" dirty="0"/>
          </a:p>
        </p:txBody>
      </p:sp>
      <p:sp>
        <p:nvSpPr>
          <p:cNvPr id="3" name="Content Placeholder 2"/>
          <p:cNvSpPr>
            <a:spLocks noGrp="1"/>
          </p:cNvSpPr>
          <p:nvPr>
            <p:ph idx="1"/>
          </p:nvPr>
        </p:nvSpPr>
        <p:spPr>
          <a:xfrm>
            <a:off x="455613" y="1371601"/>
            <a:ext cx="8535987" cy="4724400"/>
          </a:xfrm>
        </p:spPr>
        <p:txBody>
          <a:bodyPr/>
          <a:lstStyle/>
          <a:p>
            <a:r>
              <a:rPr lang="en-US" dirty="0" smtClean="0"/>
              <a:t>Desire to Transcend Tradition</a:t>
            </a:r>
          </a:p>
          <a:p>
            <a:r>
              <a:rPr lang="en-US" dirty="0" smtClean="0"/>
              <a:t>Anxiety about traditional institutions: Government, Religion, even Science</a:t>
            </a:r>
          </a:p>
          <a:p>
            <a:r>
              <a:rPr lang="en-US" dirty="0" smtClean="0"/>
              <a:t>Uncertainty about Language and Knowledge</a:t>
            </a:r>
          </a:p>
          <a:p>
            <a:r>
              <a:rPr lang="en-US" dirty="0" smtClean="0"/>
              <a:t>Experimentation with Language—more condensed</a:t>
            </a:r>
            <a:r>
              <a:rPr lang="en-US" dirty="0"/>
              <a:t> </a:t>
            </a:r>
            <a:r>
              <a:rPr lang="en-US" dirty="0" smtClean="0"/>
              <a:t>and abstract</a:t>
            </a:r>
          </a:p>
          <a:p>
            <a:r>
              <a:rPr lang="en-US" dirty="0" smtClean="0"/>
              <a:t>Experimentation with orthography</a:t>
            </a:r>
          </a:p>
          <a:p>
            <a:r>
              <a:rPr lang="en-US" dirty="0" smtClean="0"/>
              <a:t>Freedom from meter and rhyme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z="4000" dirty="0"/>
              <a:t>Arthur Waugh “Cleverness and the New Poetry”: Critic; 1916</a:t>
            </a:r>
          </a:p>
        </p:txBody>
      </p:sp>
      <p:sp>
        <p:nvSpPr>
          <p:cNvPr id="56323" name="Rectangle 3"/>
          <p:cNvSpPr>
            <a:spLocks noGrp="1" noChangeArrowheads="1"/>
          </p:cNvSpPr>
          <p:nvPr>
            <p:ph type="body" idx="1"/>
          </p:nvPr>
        </p:nvSpPr>
        <p:spPr>
          <a:xfrm>
            <a:off x="228601" y="1524001"/>
            <a:ext cx="8915400" cy="5334000"/>
          </a:xfrm>
        </p:spPr>
        <p:txBody>
          <a:bodyPr/>
          <a:lstStyle/>
          <a:p>
            <a:pPr>
              <a:lnSpc>
                <a:spcPct val="80000"/>
              </a:lnSpc>
            </a:pPr>
            <a:r>
              <a:rPr lang="en-US" sz="2800" dirty="0"/>
              <a:t>Regarding the “Catholic Anthology” which included J. Alfred </a:t>
            </a:r>
            <a:r>
              <a:rPr lang="en-US" sz="2800" dirty="0" err="1"/>
              <a:t>Prufrock</a:t>
            </a:r>
            <a:r>
              <a:rPr lang="en-US" sz="2800" dirty="0"/>
              <a:t> and Pounds poetry: “Here, surely, is the reduction to absurdity of that school of literary license which, beginning with the declaration ‘I knew my father well and he was a fool’ naturally proceeds to the convenient assumption that everything which seemed wise and true to the father must inevitably be false and foolish to the son.  Yet if the fruits of emancipation are to be recognized in the </a:t>
            </a:r>
            <a:r>
              <a:rPr lang="en-US" sz="2800" dirty="0" err="1"/>
              <a:t>unmetrical</a:t>
            </a:r>
            <a:r>
              <a:rPr lang="en-US" sz="2800" dirty="0"/>
              <a:t>, incoherent banalities of these literary “Cubists,” the state of Poetry is indeed threatened with anarchy which will end in something worse even than ‘red ruin and the breaking up of laws.’”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0" y="0"/>
            <a:ext cx="9144000" cy="1143000"/>
          </a:xfrm>
        </p:spPr>
        <p:txBody>
          <a:bodyPr/>
          <a:lstStyle/>
          <a:p>
            <a:r>
              <a:rPr lang="en-US" sz="4000"/>
              <a:t>Pound’s Response to Waugh: </a:t>
            </a:r>
            <a:r>
              <a:rPr lang="en-US" sz="2800">
                <a:hlinkClick r:id="rId2"/>
              </a:rPr>
              <a:t>http://www.usask.ca/english/prufrock/recstart.htm</a:t>
            </a:r>
            <a:endParaRPr lang="en-US" sz="2800"/>
          </a:p>
        </p:txBody>
      </p:sp>
      <p:sp>
        <p:nvSpPr>
          <p:cNvPr id="57347" name="Rectangle 3"/>
          <p:cNvSpPr>
            <a:spLocks noGrp="1" noChangeArrowheads="1"/>
          </p:cNvSpPr>
          <p:nvPr>
            <p:ph type="body" idx="1"/>
          </p:nvPr>
        </p:nvSpPr>
        <p:spPr>
          <a:xfrm>
            <a:off x="0" y="1295400"/>
            <a:ext cx="9144000" cy="5562600"/>
          </a:xfrm>
        </p:spPr>
        <p:txBody>
          <a:bodyPr/>
          <a:lstStyle/>
          <a:p>
            <a:pPr>
              <a:lnSpc>
                <a:spcPct val="80000"/>
              </a:lnSpc>
            </a:pPr>
            <a:r>
              <a:rPr lang="en-US" dirty="0"/>
              <a:t>“Drunken Helots and Mr. Eliot”; 1917</a:t>
            </a:r>
          </a:p>
          <a:p>
            <a:pPr>
              <a:lnSpc>
                <a:spcPct val="80000"/>
              </a:lnSpc>
            </a:pPr>
            <a:r>
              <a:rPr lang="en-US" dirty="0" smtClean="0"/>
              <a:t>“</a:t>
            </a:r>
            <a:r>
              <a:rPr lang="en-US" dirty="0"/>
              <a:t>The ‘Egoist’ has published the best prose writer of my generation.  It follows its publication of Joyce by the publication of a “new” poet who is at least unsurpassed by any of his contemporaries, either of his own age of his elders…I have had nothing alcoholic today, nor yet yesterday.  I said the same thing about James Joyce’s prose over two years ago.  I am now basking in the echoes.  Only a half-caste rag for the propagation of garden suburbs, and a local gazette in Rochester, N.Y., U.S.A., are left whining in opposition.”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419600" y="273050"/>
            <a:ext cx="4262438" cy="1143000"/>
          </a:xfrm>
        </p:spPr>
        <p:txBody>
          <a:bodyPr/>
          <a:lstStyle/>
          <a:p>
            <a:r>
              <a:rPr lang="en-US" sz="4000"/>
              <a:t>T.S. Eliot, 1888-1965</a:t>
            </a:r>
          </a:p>
        </p:txBody>
      </p:sp>
      <p:sp>
        <p:nvSpPr>
          <p:cNvPr id="17411" name="Rectangle 3"/>
          <p:cNvSpPr>
            <a:spLocks noGrp="1" noChangeArrowheads="1"/>
          </p:cNvSpPr>
          <p:nvPr>
            <p:ph type="body" sz="half" idx="1"/>
          </p:nvPr>
        </p:nvSpPr>
        <p:spPr>
          <a:xfrm>
            <a:off x="0" y="0"/>
            <a:ext cx="4492625" cy="6858000"/>
          </a:xfrm>
        </p:spPr>
        <p:txBody>
          <a:bodyPr/>
          <a:lstStyle/>
          <a:p>
            <a:r>
              <a:rPr lang="en-US" sz="2800" dirty="0"/>
              <a:t>Uses a cultural rich vocabulary to depict both the ugliness and the glory of Western Civilization; redemption sought through our cultural legacy</a:t>
            </a:r>
          </a:p>
          <a:p>
            <a:r>
              <a:rPr lang="en-US" sz="2800" dirty="0"/>
              <a:t>Techniques of pastiche and </a:t>
            </a:r>
            <a:r>
              <a:rPr lang="en-US" sz="2800" dirty="0" err="1"/>
              <a:t>juxtapositon</a:t>
            </a:r>
            <a:endParaRPr lang="en-US" sz="2800" dirty="0"/>
          </a:p>
          <a:p>
            <a:r>
              <a:rPr lang="en-US" sz="2800" dirty="0"/>
              <a:t>Poetic characters that reflect Modern Man in his alienation</a:t>
            </a:r>
          </a:p>
          <a:p>
            <a:r>
              <a:rPr lang="en-US" sz="2800" dirty="0"/>
              <a:t>1927, Brit. </a:t>
            </a:r>
            <a:r>
              <a:rPr lang="en-US" sz="2800" dirty="0" smtClean="0"/>
              <a:t>Citizen</a:t>
            </a:r>
            <a:endParaRPr lang="en-US" sz="2800" dirty="0"/>
          </a:p>
          <a:p>
            <a:r>
              <a:rPr lang="en-US" sz="2800" dirty="0" smtClean="0"/>
              <a:t>1948, Noble Prize for Literature</a:t>
            </a:r>
            <a:endParaRPr lang="en-US" sz="2800" dirty="0"/>
          </a:p>
        </p:txBody>
      </p:sp>
      <p:pic>
        <p:nvPicPr>
          <p:cNvPr id="17413" name="Picture 5" descr="eliot"/>
          <p:cNvPicPr>
            <a:picLocks noChangeAspect="1" noChangeArrowheads="1"/>
          </p:cNvPicPr>
          <p:nvPr>
            <p:ph sz="half" idx="2"/>
          </p:nvPr>
        </p:nvPicPr>
        <p:blipFill>
          <a:blip r:embed="rId2" cstate="print"/>
          <a:srcRect/>
          <a:stretch>
            <a:fillRect/>
          </a:stretch>
        </p:blipFill>
        <p:spPr>
          <a:xfrm>
            <a:off x="4645025" y="1655763"/>
            <a:ext cx="4792663" cy="5202237"/>
          </a:xfrm>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“Tradition and Talent” 1922</a:t>
            </a:r>
          </a:p>
        </p:txBody>
      </p:sp>
      <p:sp>
        <p:nvSpPr>
          <p:cNvPr id="39939" name="Rectangle 3"/>
          <p:cNvSpPr>
            <a:spLocks noGrp="1" noChangeArrowheads="1"/>
          </p:cNvSpPr>
          <p:nvPr>
            <p:ph type="body" idx="1"/>
          </p:nvPr>
        </p:nvSpPr>
        <p:spPr>
          <a:xfrm>
            <a:off x="0" y="1295400"/>
            <a:ext cx="9144000" cy="5562600"/>
          </a:xfrm>
        </p:spPr>
        <p:txBody>
          <a:bodyPr/>
          <a:lstStyle/>
          <a:p>
            <a:pPr>
              <a:lnSpc>
                <a:spcPct val="90000"/>
              </a:lnSpc>
            </a:pPr>
            <a:r>
              <a:rPr lang="en-US" sz="2800">
                <a:hlinkClick r:id="rId2"/>
              </a:rPr>
              <a:t>http://www.bartleby.com/200/sw4.html</a:t>
            </a:r>
            <a:endParaRPr lang="en-US" sz="2800"/>
          </a:p>
          <a:p>
            <a:pPr>
              <a:lnSpc>
                <a:spcPct val="90000"/>
              </a:lnSpc>
            </a:pPr>
            <a:r>
              <a:rPr lang="en-US" sz="2800"/>
              <a:t>“tradition” in English writing is a pejorative</a:t>
            </a:r>
          </a:p>
          <a:p>
            <a:pPr>
              <a:lnSpc>
                <a:spcPct val="90000"/>
              </a:lnSpc>
            </a:pPr>
            <a:r>
              <a:rPr lang="en-US" sz="2800"/>
              <a:t>In assessing a writer, we tend to look for someone that he resembles, and then focus on how he is different; “We dwell with satisfaction upon the poet's difference from his predecessors, especially his immediate predecessors; we endeavor to find something that can be isolated in order to be enjoyed.” But approached without prejudice, we may find the best aspects of a writer to be those places where his predecessors make themselves felt most forcefully.</a:t>
            </a:r>
          </a:p>
          <a:p>
            <a:pPr>
              <a:lnSpc>
                <a:spcPct val="90000"/>
              </a:lnSpc>
            </a:pPr>
            <a:r>
              <a:rPr lang="en-US" sz="2800"/>
              <a:t>Importance of “historical sense”: knowing how the past lives in the present.</a:t>
            </a:r>
          </a:p>
          <a:p>
            <a:pPr>
              <a:lnSpc>
                <a:spcPct val="90000"/>
              </a:lnSpc>
              <a:buFont typeface="Wingdings" pitchFamily="2" charset="2"/>
              <a:buNone/>
            </a:pPr>
            <a:endParaRPr lang="en-US" sz="2800"/>
          </a:p>
          <a:p>
            <a:pPr>
              <a:lnSpc>
                <a:spcPct val="90000"/>
              </a:lnSpc>
            </a:pPr>
            <a:endParaRPr lang="en-US" sz="28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Depersonalization of Poet</a:t>
            </a:r>
          </a:p>
        </p:txBody>
      </p:sp>
      <p:sp>
        <p:nvSpPr>
          <p:cNvPr id="41987" name="Rectangle 3"/>
          <p:cNvSpPr>
            <a:spLocks noGrp="1" noChangeArrowheads="1"/>
          </p:cNvSpPr>
          <p:nvPr>
            <p:ph type="body" idx="1"/>
          </p:nvPr>
        </p:nvSpPr>
        <p:spPr>
          <a:xfrm>
            <a:off x="0" y="1371600"/>
            <a:ext cx="9144000" cy="5486400"/>
          </a:xfrm>
        </p:spPr>
        <p:txBody>
          <a:bodyPr/>
          <a:lstStyle/>
          <a:p>
            <a:r>
              <a:rPr lang="en-US" sz="2800"/>
              <a:t>By absorbing the past and assimilating it, the poet’s own self becomes distanced and his poetic persona is depersonalized.</a:t>
            </a:r>
          </a:p>
          <a:p>
            <a:r>
              <a:rPr lang="en-US" sz="2800"/>
              <a:t>Chemical Metaphor: catalyst.  The past authors act as a catalyst upon the writer and what is produced is something that is neither wholly one nor the other.</a:t>
            </a:r>
          </a:p>
          <a:p>
            <a:r>
              <a:rPr lang="en-US" sz="2800"/>
              <a:t>“for my meaning is, that the poet has, not a ‘personality’ to express, but a particular medium, which is only a medium and not a personality, in which impressions and experiences combine in peculiar and unexpected ways.”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z="4000"/>
              <a:t>"The Love Song of J. Alfred Prufrock," 1915  (1910)</a:t>
            </a:r>
          </a:p>
        </p:txBody>
      </p:sp>
      <p:sp>
        <p:nvSpPr>
          <p:cNvPr id="18435" name="Rectangle 3"/>
          <p:cNvSpPr>
            <a:spLocks noGrp="1" noChangeArrowheads="1"/>
          </p:cNvSpPr>
          <p:nvPr>
            <p:ph type="body" idx="1"/>
          </p:nvPr>
        </p:nvSpPr>
        <p:spPr>
          <a:xfrm>
            <a:off x="0" y="1598613"/>
            <a:ext cx="8682038" cy="5259387"/>
          </a:xfrm>
        </p:spPr>
        <p:txBody>
          <a:bodyPr/>
          <a:lstStyle/>
          <a:p>
            <a:pPr>
              <a:lnSpc>
                <a:spcPct val="80000"/>
              </a:lnSpc>
            </a:pPr>
            <a:r>
              <a:rPr lang="en-US" sz="2800">
                <a:hlinkClick r:id="rId2"/>
              </a:rPr>
              <a:t>http://www.bartleby.com/198/1.html</a:t>
            </a:r>
            <a:endParaRPr lang="en-US" sz="2800"/>
          </a:p>
          <a:p>
            <a:pPr>
              <a:lnSpc>
                <a:spcPct val="80000"/>
              </a:lnSpc>
            </a:pPr>
            <a:r>
              <a:rPr lang="en-US" sz="2800"/>
              <a:t>Epigraph: Canto XXVII, Count Guido, Evil Counselors: ‘If I thought you could return to the world and tell my story, I wouldn’t tell you anything.’  Caution against writing about personal things.</a:t>
            </a:r>
          </a:p>
          <a:p>
            <a:pPr>
              <a:lnSpc>
                <a:spcPct val="80000"/>
              </a:lnSpc>
            </a:pPr>
            <a:r>
              <a:rPr lang="en-US" sz="2800"/>
              <a:t>Form: Dramatic Monologue (Victorians); but, the implied audience is distant; focus is on the internal character rather than on an exchange; There is a non-standard rhyme scheme, and near the end it resembles the sonnet.</a:t>
            </a:r>
          </a:p>
          <a:p>
            <a:pPr>
              <a:lnSpc>
                <a:spcPct val="80000"/>
              </a:lnSpc>
            </a:pPr>
            <a:r>
              <a:rPr lang="en-US" sz="2800"/>
              <a:t>Symbolist description: colorful and sensory and rich</a:t>
            </a:r>
          </a:p>
          <a:p>
            <a:pPr>
              <a:lnSpc>
                <a:spcPct val="80000"/>
              </a:lnSpc>
            </a:pPr>
            <a:r>
              <a:rPr lang="en-US" sz="2800"/>
              <a:t>Alienation: our isolation from others is mirrored by our isolation from ourselves</a:t>
            </a:r>
          </a:p>
          <a:p>
            <a:pPr>
              <a:lnSpc>
                <a:spcPct val="80000"/>
              </a:lnSpc>
            </a:pPr>
            <a:endParaRPr lang="en-US" sz="28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The Waste Land</a:t>
            </a:r>
          </a:p>
        </p:txBody>
      </p:sp>
      <p:sp>
        <p:nvSpPr>
          <p:cNvPr id="44035" name="Rectangle 3"/>
          <p:cNvSpPr>
            <a:spLocks noGrp="1" noChangeArrowheads="1"/>
          </p:cNvSpPr>
          <p:nvPr>
            <p:ph type="body" idx="1"/>
          </p:nvPr>
        </p:nvSpPr>
        <p:spPr>
          <a:xfrm>
            <a:off x="0" y="1295400"/>
            <a:ext cx="9144000" cy="5562600"/>
          </a:xfrm>
        </p:spPr>
        <p:txBody>
          <a:bodyPr/>
          <a:lstStyle/>
          <a:p>
            <a:pPr>
              <a:lnSpc>
                <a:spcPct val="90000"/>
              </a:lnSpc>
            </a:pPr>
            <a:r>
              <a:rPr lang="en-US" sz="2400">
                <a:hlinkClick r:id="rId2"/>
              </a:rPr>
              <a:t>http://www.boomerbible.com/wasteland.htm</a:t>
            </a:r>
            <a:endParaRPr lang="en-US" sz="2400"/>
          </a:p>
          <a:p>
            <a:pPr>
              <a:lnSpc>
                <a:spcPct val="90000"/>
              </a:lnSpc>
            </a:pPr>
            <a:r>
              <a:rPr lang="en-US" sz="2400"/>
              <a:t>Eliot claims inspiration from Jessie Weston's </a:t>
            </a:r>
            <a:r>
              <a:rPr lang="en-US" sz="2400" i="1"/>
              <a:t>From Ritual to Romance</a:t>
            </a:r>
            <a:r>
              <a:rPr lang="en-US" sz="2400"/>
              <a:t> and Sir James Frazier's </a:t>
            </a:r>
            <a:r>
              <a:rPr lang="en-US" sz="2400" i="1"/>
              <a:t>The Golden Bough;</a:t>
            </a:r>
            <a:r>
              <a:rPr lang="en-US" sz="2400"/>
              <a:t> Fertility rites and The Fisher King; But it is impossible to heal the Fisher King in a modern culture</a:t>
            </a:r>
          </a:p>
          <a:p>
            <a:pPr>
              <a:lnSpc>
                <a:spcPct val="90000"/>
              </a:lnSpc>
            </a:pPr>
            <a:r>
              <a:rPr lang="en-US" sz="2400"/>
              <a:t>Invocation is from Petronius’ </a:t>
            </a:r>
            <a:r>
              <a:rPr lang="en-US" sz="2400" i="1"/>
              <a:t>Satyricon</a:t>
            </a:r>
            <a:r>
              <a:rPr lang="en-US" sz="2400"/>
              <a:t>: translated, “Indeed I myself saw the Sybil of Cumae with my own eyes hanging in a jar; when the boys asked her what she wanted, she said, “I want to die.”</a:t>
            </a:r>
          </a:p>
          <a:p>
            <a:pPr>
              <a:lnSpc>
                <a:spcPct val="90000"/>
              </a:lnSpc>
            </a:pPr>
            <a:r>
              <a:rPr lang="en-US" sz="2400"/>
              <a:t>Opening recalls Chaucer’s </a:t>
            </a:r>
            <a:r>
              <a:rPr lang="en-US" sz="2400" i="1"/>
              <a:t>Canterbury Tales;</a:t>
            </a:r>
            <a:r>
              <a:rPr lang="en-US" sz="2400"/>
              <a:t> but symbolism is reversed</a:t>
            </a:r>
            <a:endParaRPr lang="en-US" sz="2400" i="1"/>
          </a:p>
          <a:p>
            <a:pPr>
              <a:lnSpc>
                <a:spcPct val="90000"/>
              </a:lnSpc>
            </a:pPr>
            <a:r>
              <a:rPr lang="en-US" sz="2400"/>
              <a:t>Problematizes Memory and in particular, memories of the dead.</a:t>
            </a:r>
          </a:p>
          <a:p>
            <a:pPr>
              <a:lnSpc>
                <a:spcPct val="90000"/>
              </a:lnSpc>
            </a:pPr>
            <a:r>
              <a:rPr lang="en-US" sz="2400"/>
              <a:t>Waste Land is the modern era; while other writers imagine Art as a means to reconstruct the past, Eliot shows the ever present discordance between past and present</a:t>
            </a:r>
          </a:p>
        </p:txBody>
      </p:sp>
    </p:spTree>
  </p:cSld>
  <p:clrMapOvr>
    <a:masterClrMapping/>
  </p:clrMapOvr>
</p:sld>
</file>

<file path=ppt/theme/theme1.xml><?xml version="1.0" encoding="utf-8"?>
<a:theme xmlns:a="http://schemas.openxmlformats.org/drawingml/2006/main" name="Fading Grid">
  <a:themeElements>
    <a:clrScheme name="Fading Grid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fontScheme name="Fading Gr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Fading Grid 1">
        <a:dk1>
          <a:srgbClr val="7E0000"/>
        </a:dk1>
        <a:lt1>
          <a:srgbClr val="FFFFFF"/>
        </a:lt1>
        <a:dk2>
          <a:srgbClr val="800000"/>
        </a:dk2>
        <a:lt2>
          <a:srgbClr val="FCF0B2"/>
        </a:lt2>
        <a:accent1>
          <a:srgbClr val="C5543D"/>
        </a:accent1>
        <a:accent2>
          <a:srgbClr val="660000"/>
        </a:accent2>
        <a:accent3>
          <a:srgbClr val="C0AAAA"/>
        </a:accent3>
        <a:accent4>
          <a:srgbClr val="DADADA"/>
        </a:accent4>
        <a:accent5>
          <a:srgbClr val="DFB3AF"/>
        </a:accent5>
        <a:accent6>
          <a:srgbClr val="5C0000"/>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Fading Grid 2">
        <a:dk1>
          <a:srgbClr val="000066"/>
        </a:dk1>
        <a:lt1>
          <a:srgbClr val="FFFFFF"/>
        </a:lt1>
        <a:dk2>
          <a:srgbClr val="000066"/>
        </a:dk2>
        <a:lt2>
          <a:srgbClr val="B2B8C8"/>
        </a:lt2>
        <a:accent1>
          <a:srgbClr val="008080"/>
        </a:accent1>
        <a:accent2>
          <a:srgbClr val="00004E"/>
        </a:accent2>
        <a:accent3>
          <a:srgbClr val="AAAAB8"/>
        </a:accent3>
        <a:accent4>
          <a:srgbClr val="DADADA"/>
        </a:accent4>
        <a:accent5>
          <a:srgbClr val="AAC0C0"/>
        </a:accent5>
        <a:accent6>
          <a:srgbClr val="000046"/>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Fading Grid 3">
        <a:dk1>
          <a:srgbClr val="010199"/>
        </a:dk1>
        <a:lt1>
          <a:srgbClr val="FFFFFF"/>
        </a:lt1>
        <a:dk2>
          <a:srgbClr val="000099"/>
        </a:dk2>
        <a:lt2>
          <a:srgbClr val="CCFFFF"/>
        </a:lt2>
        <a:accent1>
          <a:srgbClr val="00C600"/>
        </a:accent1>
        <a:accent2>
          <a:srgbClr val="01017D"/>
        </a:accent2>
        <a:accent3>
          <a:srgbClr val="AAAACA"/>
        </a:accent3>
        <a:accent4>
          <a:srgbClr val="DADADA"/>
        </a:accent4>
        <a:accent5>
          <a:srgbClr val="AADFAA"/>
        </a:accent5>
        <a:accent6>
          <a:srgbClr val="010171"/>
        </a:accent6>
        <a:hlink>
          <a:srgbClr val="FFE701"/>
        </a:hlink>
        <a:folHlink>
          <a:srgbClr val="3366FF"/>
        </a:folHlink>
      </a:clrScheme>
      <a:clrMap bg1="dk2" tx1="lt1" bg2="dk1" tx2="lt2" accent1="accent1" accent2="accent2" accent3="accent3" accent4="accent4" accent5="accent5" accent6="accent6" hlink="hlink" folHlink="folHlink"/>
    </a:extraClrScheme>
    <a:extraClrScheme>
      <a:clrScheme name="Fading Grid 4">
        <a:dk1>
          <a:srgbClr val="6B6B99"/>
        </a:dk1>
        <a:lt1>
          <a:srgbClr val="EAEAEA"/>
        </a:lt1>
        <a:dk2>
          <a:srgbClr val="666699"/>
        </a:dk2>
        <a:lt2>
          <a:srgbClr val="CCECFF"/>
        </a:lt2>
        <a:accent1>
          <a:srgbClr val="00CC66"/>
        </a:accent1>
        <a:accent2>
          <a:srgbClr val="54547A"/>
        </a:accent2>
        <a:accent3>
          <a:srgbClr val="B8B8CA"/>
        </a:accent3>
        <a:accent4>
          <a:srgbClr val="C8C8C8"/>
        </a:accent4>
        <a:accent5>
          <a:srgbClr val="AAE2B8"/>
        </a:accent5>
        <a:accent6>
          <a:srgbClr val="4B4B6E"/>
        </a:accent6>
        <a:hlink>
          <a:srgbClr val="65B2FF"/>
        </a:hlink>
        <a:folHlink>
          <a:srgbClr val="9900FF"/>
        </a:folHlink>
      </a:clrScheme>
      <a:clrMap bg1="dk2" tx1="lt1" bg2="dk1" tx2="lt2" accent1="accent1" accent2="accent2" accent3="accent3" accent4="accent4" accent5="accent5" accent6="accent6" hlink="hlink" folHlink="folHlink"/>
    </a:extraClrScheme>
    <a:extraClrScheme>
      <a:clrScheme name="Fading Grid 5">
        <a:dk1>
          <a:srgbClr val="00827F"/>
        </a:dk1>
        <a:lt1>
          <a:srgbClr val="FFFFFF"/>
        </a:lt1>
        <a:dk2>
          <a:srgbClr val="008080"/>
        </a:dk2>
        <a:lt2>
          <a:srgbClr val="FFFFCC"/>
        </a:lt2>
        <a:accent1>
          <a:srgbClr val="6D6FC7"/>
        </a:accent1>
        <a:accent2>
          <a:srgbClr val="006462"/>
        </a:accent2>
        <a:accent3>
          <a:srgbClr val="AAC0C0"/>
        </a:accent3>
        <a:accent4>
          <a:srgbClr val="DADADA"/>
        </a:accent4>
        <a:accent5>
          <a:srgbClr val="BABBE0"/>
        </a:accent5>
        <a:accent6>
          <a:srgbClr val="005A58"/>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ading Grid 6">
        <a:dk1>
          <a:srgbClr val="4D4D4D"/>
        </a:dk1>
        <a:lt1>
          <a:srgbClr val="FFFFFF"/>
        </a:lt1>
        <a:dk2>
          <a:srgbClr val="525252"/>
        </a:dk2>
        <a:lt2>
          <a:srgbClr val="C0C0C0"/>
        </a:lt2>
        <a:accent1>
          <a:srgbClr val="527C3A"/>
        </a:accent1>
        <a:accent2>
          <a:srgbClr val="444444"/>
        </a:accent2>
        <a:accent3>
          <a:srgbClr val="B3B3B3"/>
        </a:accent3>
        <a:accent4>
          <a:srgbClr val="DADADA"/>
        </a:accent4>
        <a:accent5>
          <a:srgbClr val="B3BFAE"/>
        </a:accent5>
        <a:accent6>
          <a:srgbClr val="3D3D3D"/>
        </a:accent6>
        <a:hlink>
          <a:srgbClr val="FAC458"/>
        </a:hlink>
        <a:folHlink>
          <a:srgbClr val="C7780F"/>
        </a:folHlink>
      </a:clrScheme>
      <a:clrMap bg1="dk2" tx1="lt1" bg2="dk1" tx2="lt2" accent1="accent1" accent2="accent2" accent3="accent3" accent4="accent4" accent5="accent5" accent6="accent6" hlink="hlink" folHlink="folHlink"/>
    </a:extraClrScheme>
    <a:extraClrScheme>
      <a:clrScheme name="Fading Grid 7">
        <a:dk1>
          <a:srgbClr val="516032"/>
        </a:dk1>
        <a:lt1>
          <a:srgbClr val="FFFFFF"/>
        </a:lt1>
        <a:dk2>
          <a:srgbClr val="546434"/>
        </a:dk2>
        <a:lt2>
          <a:srgbClr val="B2B68A"/>
        </a:lt2>
        <a:accent1>
          <a:srgbClr val="7D8C70"/>
        </a:accent1>
        <a:accent2>
          <a:srgbClr val="414E28"/>
        </a:accent2>
        <a:accent3>
          <a:srgbClr val="B3B8AE"/>
        </a:accent3>
        <a:accent4>
          <a:srgbClr val="DADADA"/>
        </a:accent4>
        <a:accent5>
          <a:srgbClr val="BFC5BB"/>
        </a:accent5>
        <a:accent6>
          <a:srgbClr val="3A4623"/>
        </a:accent6>
        <a:hlink>
          <a:srgbClr val="80C579"/>
        </a:hlink>
        <a:folHlink>
          <a:srgbClr val="7FADAF"/>
        </a:folHlink>
      </a:clrScheme>
      <a:clrMap bg1="dk2" tx1="lt1" bg2="dk1" tx2="lt2" accent1="accent1" accent2="accent2" accent3="accent3" accent4="accent4" accent5="accent5" accent6="accent6" hlink="hlink" folHlink="folHlink"/>
    </a:extraClrScheme>
    <a:extraClrScheme>
      <a:clrScheme name="Fading Grid 8">
        <a:dk1>
          <a:srgbClr val="D1CC00"/>
        </a:dk1>
        <a:lt1>
          <a:srgbClr val="FFFFFF"/>
        </a:lt1>
        <a:dk2>
          <a:srgbClr val="CCCC00"/>
        </a:dk2>
        <a:lt2>
          <a:srgbClr val="F3F5B1"/>
        </a:lt2>
        <a:accent1>
          <a:srgbClr val="808000"/>
        </a:accent1>
        <a:accent2>
          <a:srgbClr val="AEAA00"/>
        </a:accent2>
        <a:accent3>
          <a:srgbClr val="E2E2AA"/>
        </a:accent3>
        <a:accent4>
          <a:srgbClr val="DADADA"/>
        </a:accent4>
        <a:accent5>
          <a:srgbClr val="C0C0AA"/>
        </a:accent5>
        <a:accent6>
          <a:srgbClr val="9D9A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Fading Grid 9">
        <a:dk1>
          <a:srgbClr val="000000"/>
        </a:dk1>
        <a:lt1>
          <a:srgbClr val="F8F8F8"/>
        </a:lt1>
        <a:dk2>
          <a:srgbClr val="336600"/>
        </a:dk2>
        <a:lt2>
          <a:srgbClr val="FBFBFB"/>
        </a:lt2>
        <a:accent1>
          <a:srgbClr val="009900"/>
        </a:accent1>
        <a:accent2>
          <a:srgbClr val="C6C6C6"/>
        </a:accent2>
        <a:accent3>
          <a:srgbClr val="FBFBFB"/>
        </a:accent3>
        <a:accent4>
          <a:srgbClr val="000000"/>
        </a:accent4>
        <a:accent5>
          <a:srgbClr val="AACAAA"/>
        </a:accent5>
        <a:accent6>
          <a:srgbClr val="B3B3B3"/>
        </a:accent6>
        <a:hlink>
          <a:srgbClr val="006600"/>
        </a:hlink>
        <a:folHlink>
          <a:srgbClr val="8080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Fading Grid</Template>
  <TotalTime>1344</TotalTime>
  <Words>1155</Words>
  <Application>Microsoft Office PowerPoint</Application>
  <PresentationFormat>On-screen Show (4:3)</PresentationFormat>
  <Paragraphs>68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Times New Roman</vt:lpstr>
      <vt:lpstr>Wingdings</vt:lpstr>
      <vt:lpstr>Fading Grid</vt:lpstr>
      <vt:lpstr>Modern Poetry: Pre-WW II</vt:lpstr>
      <vt:lpstr>Modern Poetry</vt:lpstr>
      <vt:lpstr>Arthur Waugh “Cleverness and the New Poetry”: Critic; 1916</vt:lpstr>
      <vt:lpstr>Pound’s Response to Waugh: http://www.usask.ca/english/prufrock/recstart.htm</vt:lpstr>
      <vt:lpstr>T.S. Eliot, 1888-1965</vt:lpstr>
      <vt:lpstr>“Tradition and Talent” 1922</vt:lpstr>
      <vt:lpstr>Depersonalization of Poet</vt:lpstr>
      <vt:lpstr>"The Love Song of J. Alfred Prufrock," 1915  (1910)</vt:lpstr>
      <vt:lpstr>The Waste Land</vt:lpstr>
      <vt:lpstr>Edna St. Vincent Millay, 1923</vt:lpstr>
      <vt:lpstr>E.E. Cummings, “O sweet spontaneous,” 1920</vt:lpstr>
      <vt:lpstr>Langston Hughes, “The Weary Blues,” 1923</vt:lpstr>
      <vt:lpstr>William Carlos Williams, “To Waken an Old Lady,” 1921</vt:lpstr>
      <vt:lpstr>Summary</vt:lpstr>
      <vt:lpstr>Conclusion</vt:lpstr>
    </vt:vector>
  </TitlesOfParts>
  <Company>Monterey Peninsula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Twentieth Century Poetry: Yeats, Pound, and T.S. Eliot</dc:title>
  <dc:creator>ahaffa</dc:creator>
  <cp:lastModifiedBy>AHaffa</cp:lastModifiedBy>
  <cp:revision>62</cp:revision>
  <dcterms:created xsi:type="dcterms:W3CDTF">2004-05-10T18:56:13Z</dcterms:created>
  <dcterms:modified xsi:type="dcterms:W3CDTF">2012-04-16T23:53:04Z</dcterms:modified>
</cp:coreProperties>
</file>